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4F4"/>
    <a:srgbClr val="F2F4FF"/>
    <a:srgbClr val="FAF9FC"/>
    <a:srgbClr val="B6E6FF"/>
    <a:srgbClr val="FFF4E2"/>
    <a:srgbClr val="FBE9C8"/>
    <a:srgbClr val="6F263C"/>
    <a:srgbClr val="555555"/>
    <a:srgbClr val="D4E6F4"/>
    <a:srgbClr val="A7D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86"/>
    <p:restoredTop sz="86694"/>
  </p:normalViewPr>
  <p:slideViewPr>
    <p:cSldViewPr snapToGrid="0" snapToObjects="1">
      <p:cViewPr varScale="1">
        <p:scale>
          <a:sx n="53" d="100"/>
          <a:sy n="53" d="100"/>
        </p:scale>
        <p:origin x="10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2709E-318A-3E45-B4E5-FB3238C7AFB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5E0E0-0F7D-B543-89D1-79AE4939C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F532ED-69E4-9A4E-8758-8021AAC2B3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6215052-DEC1-3B44-9F24-DBCFB9EB3F14}"/>
              </a:ext>
            </a:extLst>
          </p:cNvPr>
          <p:cNvSpPr/>
          <p:nvPr userDrawn="1"/>
        </p:nvSpPr>
        <p:spPr>
          <a:xfrm>
            <a:off x="-1" y="0"/>
            <a:ext cx="12192001" cy="6172915"/>
          </a:xfrm>
          <a:custGeom>
            <a:avLst/>
            <a:gdLst>
              <a:gd name="connsiteX0" fmla="*/ 1 w 12192001"/>
              <a:gd name="connsiteY0" fmla="*/ 0 h 6172915"/>
              <a:gd name="connsiteX1" fmla="*/ 12192001 w 12192001"/>
              <a:gd name="connsiteY1" fmla="*/ 0 h 6172915"/>
              <a:gd name="connsiteX2" fmla="*/ 12192001 w 12192001"/>
              <a:gd name="connsiteY2" fmla="*/ 4944479 h 6172915"/>
              <a:gd name="connsiteX3" fmla="*/ 12192001 w 12192001"/>
              <a:gd name="connsiteY3" fmla="*/ 5224072 h 6172915"/>
              <a:gd name="connsiteX4" fmla="*/ 12192001 w 12192001"/>
              <a:gd name="connsiteY4" fmla="*/ 5911092 h 6172915"/>
              <a:gd name="connsiteX5" fmla="*/ 11968775 w 12192001"/>
              <a:gd name="connsiteY5" fmla="*/ 5931629 h 6172915"/>
              <a:gd name="connsiteX6" fmla="*/ 6096000 w 12192001"/>
              <a:gd name="connsiteY6" fmla="*/ 6172915 h 6172915"/>
              <a:gd name="connsiteX7" fmla="*/ 223225 w 12192001"/>
              <a:gd name="connsiteY7" fmla="*/ 5931629 h 6172915"/>
              <a:gd name="connsiteX8" fmla="*/ 0 w 12192001"/>
              <a:gd name="connsiteY8" fmla="*/ 5911092 h 6172915"/>
              <a:gd name="connsiteX9" fmla="*/ 0 w 12192001"/>
              <a:gd name="connsiteY9" fmla="*/ 4944479 h 6172915"/>
              <a:gd name="connsiteX10" fmla="*/ 1 w 12192001"/>
              <a:gd name="connsiteY10" fmla="*/ 4944479 h 6172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1" h="6172915">
                <a:moveTo>
                  <a:pt x="1" y="0"/>
                </a:moveTo>
                <a:lnTo>
                  <a:pt x="12192001" y="0"/>
                </a:lnTo>
                <a:lnTo>
                  <a:pt x="12192001" y="4944479"/>
                </a:lnTo>
                <a:lnTo>
                  <a:pt x="12192001" y="5224072"/>
                </a:lnTo>
                <a:lnTo>
                  <a:pt x="12192001" y="5911092"/>
                </a:lnTo>
                <a:lnTo>
                  <a:pt x="11968775" y="5931629"/>
                </a:lnTo>
                <a:cubicBezTo>
                  <a:pt x="10163720" y="6086998"/>
                  <a:pt x="8179163" y="6172915"/>
                  <a:pt x="6096000" y="6172915"/>
                </a:cubicBezTo>
                <a:cubicBezTo>
                  <a:pt x="4012837" y="6172915"/>
                  <a:pt x="2028281" y="6086998"/>
                  <a:pt x="223225" y="5931629"/>
                </a:cubicBezTo>
                <a:lnTo>
                  <a:pt x="0" y="5911092"/>
                </a:lnTo>
                <a:lnTo>
                  <a:pt x="0" y="4944479"/>
                </a:lnTo>
                <a:lnTo>
                  <a:pt x="1" y="494447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37000"/>
                </a:schemeClr>
              </a:gs>
              <a:gs pos="100000">
                <a:schemeClr val="bg2">
                  <a:alpha val="57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9CED06F-D30E-4041-847C-AECAE3B4F5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391400" y="1937545"/>
            <a:ext cx="337159" cy="337159"/>
          </a:xfrm>
          <a:prstGeom prst="rect">
            <a:avLst/>
          </a:prstGeom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748B503C-E948-3349-A545-17E98F9FE2F5}"/>
              </a:ext>
            </a:extLst>
          </p:cNvPr>
          <p:cNvSpPr/>
          <p:nvPr userDrawn="1"/>
        </p:nvSpPr>
        <p:spPr>
          <a:xfrm>
            <a:off x="-1" y="4987600"/>
            <a:ext cx="12192001" cy="1302057"/>
          </a:xfrm>
          <a:custGeom>
            <a:avLst/>
            <a:gdLst>
              <a:gd name="connsiteX0" fmla="*/ 0 w 12023172"/>
              <a:gd name="connsiteY0" fmla="*/ 0 h 1508847"/>
              <a:gd name="connsiteX1" fmla="*/ 11743615 w 12023172"/>
              <a:gd name="connsiteY1" fmla="*/ 0 h 1508847"/>
              <a:gd name="connsiteX2" fmla="*/ 11781244 w 12023172"/>
              <a:gd name="connsiteY2" fmla="*/ 25932 h 1508847"/>
              <a:gd name="connsiteX3" fmla="*/ 12022872 w 12023172"/>
              <a:gd name="connsiteY3" fmla="*/ 400732 h 1508847"/>
              <a:gd name="connsiteX4" fmla="*/ 3725636 w 12023172"/>
              <a:gd name="connsiteY4" fmla="*/ 1455615 h 1508847"/>
              <a:gd name="connsiteX5" fmla="*/ 165489 w 12023172"/>
              <a:gd name="connsiteY5" fmla="*/ 1141362 h 1508847"/>
              <a:gd name="connsiteX6" fmla="*/ 0 w 12023172"/>
              <a:gd name="connsiteY6" fmla="*/ 1118379 h 1508847"/>
              <a:gd name="connsiteX7" fmla="*/ 0 w 12023172"/>
              <a:gd name="connsiteY7" fmla="*/ 0 h 1508847"/>
              <a:gd name="connsiteX0" fmla="*/ 11743615 w 12023172"/>
              <a:gd name="connsiteY0" fmla="*/ 0 h 1508847"/>
              <a:gd name="connsiteX1" fmla="*/ 11781244 w 12023172"/>
              <a:gd name="connsiteY1" fmla="*/ 25932 h 1508847"/>
              <a:gd name="connsiteX2" fmla="*/ 12022872 w 12023172"/>
              <a:gd name="connsiteY2" fmla="*/ 400732 h 1508847"/>
              <a:gd name="connsiteX3" fmla="*/ 3725636 w 12023172"/>
              <a:gd name="connsiteY3" fmla="*/ 1455615 h 1508847"/>
              <a:gd name="connsiteX4" fmla="*/ 165489 w 12023172"/>
              <a:gd name="connsiteY4" fmla="*/ 1141362 h 1508847"/>
              <a:gd name="connsiteX5" fmla="*/ 0 w 12023172"/>
              <a:gd name="connsiteY5" fmla="*/ 1118379 h 1508847"/>
              <a:gd name="connsiteX6" fmla="*/ 0 w 12023172"/>
              <a:gd name="connsiteY6" fmla="*/ 0 h 1508847"/>
              <a:gd name="connsiteX7" fmla="*/ 11835055 w 12023172"/>
              <a:gd name="connsiteY7" fmla="*/ 91440 h 1508847"/>
              <a:gd name="connsiteX0" fmla="*/ 11743615 w 12023172"/>
              <a:gd name="connsiteY0" fmla="*/ 0 h 1508847"/>
              <a:gd name="connsiteX1" fmla="*/ 11781244 w 12023172"/>
              <a:gd name="connsiteY1" fmla="*/ 25932 h 1508847"/>
              <a:gd name="connsiteX2" fmla="*/ 12022872 w 12023172"/>
              <a:gd name="connsiteY2" fmla="*/ 400732 h 1508847"/>
              <a:gd name="connsiteX3" fmla="*/ 3725636 w 12023172"/>
              <a:gd name="connsiteY3" fmla="*/ 1455615 h 1508847"/>
              <a:gd name="connsiteX4" fmla="*/ 165489 w 12023172"/>
              <a:gd name="connsiteY4" fmla="*/ 1141362 h 1508847"/>
              <a:gd name="connsiteX5" fmla="*/ 0 w 12023172"/>
              <a:gd name="connsiteY5" fmla="*/ 1118379 h 1508847"/>
              <a:gd name="connsiteX6" fmla="*/ 0 w 12023172"/>
              <a:gd name="connsiteY6" fmla="*/ 0 h 1508847"/>
              <a:gd name="connsiteX0" fmla="*/ 11743615 w 12022872"/>
              <a:gd name="connsiteY0" fmla="*/ 0 h 1508847"/>
              <a:gd name="connsiteX1" fmla="*/ 12022872 w 12022872"/>
              <a:gd name="connsiteY1" fmla="*/ 400732 h 1508847"/>
              <a:gd name="connsiteX2" fmla="*/ 3725636 w 12022872"/>
              <a:gd name="connsiteY2" fmla="*/ 1455615 h 1508847"/>
              <a:gd name="connsiteX3" fmla="*/ 165489 w 12022872"/>
              <a:gd name="connsiteY3" fmla="*/ 1141362 h 1508847"/>
              <a:gd name="connsiteX4" fmla="*/ 0 w 12022872"/>
              <a:gd name="connsiteY4" fmla="*/ 1118379 h 1508847"/>
              <a:gd name="connsiteX5" fmla="*/ 0 w 12022872"/>
              <a:gd name="connsiteY5" fmla="*/ 0 h 1508847"/>
              <a:gd name="connsiteX0" fmla="*/ 12022872 w 12022872"/>
              <a:gd name="connsiteY0" fmla="*/ 400732 h 1508847"/>
              <a:gd name="connsiteX1" fmla="*/ 3725636 w 12022872"/>
              <a:gd name="connsiteY1" fmla="*/ 1455615 h 1508847"/>
              <a:gd name="connsiteX2" fmla="*/ 165489 w 12022872"/>
              <a:gd name="connsiteY2" fmla="*/ 1141362 h 1508847"/>
              <a:gd name="connsiteX3" fmla="*/ 0 w 12022872"/>
              <a:gd name="connsiteY3" fmla="*/ 1118379 h 1508847"/>
              <a:gd name="connsiteX4" fmla="*/ 0 w 12022872"/>
              <a:gd name="connsiteY4" fmla="*/ 0 h 1508847"/>
              <a:gd name="connsiteX0" fmla="*/ 12022872 w 12022872"/>
              <a:gd name="connsiteY0" fmla="*/ 0 h 1108115"/>
              <a:gd name="connsiteX1" fmla="*/ 3725636 w 12022872"/>
              <a:gd name="connsiteY1" fmla="*/ 1054883 h 1108115"/>
              <a:gd name="connsiteX2" fmla="*/ 165489 w 12022872"/>
              <a:gd name="connsiteY2" fmla="*/ 740630 h 1108115"/>
              <a:gd name="connsiteX3" fmla="*/ 0 w 12022872"/>
              <a:gd name="connsiteY3" fmla="*/ 717647 h 110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22872" h="1108115">
                <a:moveTo>
                  <a:pt x="12022872" y="0"/>
                </a:moveTo>
                <a:cubicBezTo>
                  <a:pt x="11984422" y="800779"/>
                  <a:pt x="8269623" y="1273066"/>
                  <a:pt x="3725636" y="1054883"/>
                </a:cubicBezTo>
                <a:cubicBezTo>
                  <a:pt x="2447640" y="993519"/>
                  <a:pt x="1240165" y="884073"/>
                  <a:pt x="165489" y="740630"/>
                </a:cubicBezTo>
                <a:lnTo>
                  <a:pt x="0" y="717647"/>
                </a:lnTo>
              </a:path>
            </a:pathLst>
          </a:custGeom>
          <a:noFill/>
          <a:ln w="635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3674873B-A2B5-1B48-BDF5-80D843BCE312}"/>
              </a:ext>
            </a:extLst>
          </p:cNvPr>
          <p:cNvSpPr/>
          <p:nvPr userDrawn="1"/>
        </p:nvSpPr>
        <p:spPr>
          <a:xfrm>
            <a:off x="-3" y="5785978"/>
            <a:ext cx="12192004" cy="545791"/>
          </a:xfrm>
          <a:custGeom>
            <a:avLst/>
            <a:gdLst>
              <a:gd name="connsiteX0" fmla="*/ 5591580 w 12192003"/>
              <a:gd name="connsiteY0" fmla="*/ 0 h 2903220"/>
              <a:gd name="connsiteX1" fmla="*/ 11947723 w 12192003"/>
              <a:gd name="connsiteY1" fmla="*/ 528251 h 2903220"/>
              <a:gd name="connsiteX2" fmla="*/ 12192003 w 12192003"/>
              <a:gd name="connsiteY2" fmla="*/ 583032 h 2903220"/>
              <a:gd name="connsiteX3" fmla="*/ 12192003 w 12192003"/>
              <a:gd name="connsiteY3" fmla="*/ 2320188 h 2903220"/>
              <a:gd name="connsiteX4" fmla="*/ 11947723 w 12192003"/>
              <a:gd name="connsiteY4" fmla="*/ 2374969 h 2903220"/>
              <a:gd name="connsiteX5" fmla="*/ 5591580 w 12192003"/>
              <a:gd name="connsiteY5" fmla="*/ 2903220 h 2903220"/>
              <a:gd name="connsiteX6" fmla="*/ 53143 w 12192003"/>
              <a:gd name="connsiteY6" fmla="*/ 2526118 h 2903220"/>
              <a:gd name="connsiteX7" fmla="*/ 0 w 12192003"/>
              <a:gd name="connsiteY7" fmla="*/ 2517189 h 2903220"/>
              <a:gd name="connsiteX8" fmla="*/ 0 w 12192003"/>
              <a:gd name="connsiteY8" fmla="*/ 386031 h 2903220"/>
              <a:gd name="connsiteX9" fmla="*/ 53143 w 12192003"/>
              <a:gd name="connsiteY9" fmla="*/ 377102 h 2903220"/>
              <a:gd name="connsiteX10" fmla="*/ 5591580 w 12192003"/>
              <a:gd name="connsiteY10" fmla="*/ 0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0823174 w 12192003"/>
              <a:gd name="connsiteY4" fmla="*/ 54449 h 2903220"/>
              <a:gd name="connsiteX5" fmla="*/ 11947723 w 12192003"/>
              <a:gd name="connsiteY5" fmla="*/ 528251 h 2903220"/>
              <a:gd name="connsiteX6" fmla="*/ 12192003 w 12192003"/>
              <a:gd name="connsiteY6" fmla="*/ 583032 h 2903220"/>
              <a:gd name="connsiteX7" fmla="*/ 12192003 w 12192003"/>
              <a:gd name="connsiteY7" fmla="*/ 2320188 h 2903220"/>
              <a:gd name="connsiteX8" fmla="*/ 11947723 w 12192003"/>
              <a:gd name="connsiteY8" fmla="*/ 2374969 h 2903220"/>
              <a:gd name="connsiteX9" fmla="*/ 5591580 w 12192003"/>
              <a:gd name="connsiteY9" fmla="*/ 2903220 h 2903220"/>
              <a:gd name="connsiteX10" fmla="*/ 53143 w 12192003"/>
              <a:gd name="connsiteY10" fmla="*/ 2526118 h 2903220"/>
              <a:gd name="connsiteX11" fmla="*/ 91440 w 12192003"/>
              <a:gd name="connsiteY11" fmla="*/ 2608629 h 2903220"/>
              <a:gd name="connsiteX0" fmla="*/ 0 w 12192003"/>
              <a:gd name="connsiteY0" fmla="*/ 386031 h 2903220"/>
              <a:gd name="connsiteX1" fmla="*/ 53143 w 12192003"/>
              <a:gd name="connsiteY1" fmla="*/ 377102 h 2903220"/>
              <a:gd name="connsiteX2" fmla="*/ 5591580 w 12192003"/>
              <a:gd name="connsiteY2" fmla="*/ 0 h 2903220"/>
              <a:gd name="connsiteX3" fmla="*/ 10823174 w 12192003"/>
              <a:gd name="connsiteY3" fmla="*/ 54449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386031 h 2903220"/>
              <a:gd name="connsiteX1" fmla="*/ 5591580 w 12192003"/>
              <a:gd name="connsiteY1" fmla="*/ 0 h 2903220"/>
              <a:gd name="connsiteX2" fmla="*/ 10823174 w 12192003"/>
              <a:gd name="connsiteY2" fmla="*/ 54449 h 2903220"/>
              <a:gd name="connsiteX3" fmla="*/ 11947723 w 12192003"/>
              <a:gd name="connsiteY3" fmla="*/ 528251 h 2903220"/>
              <a:gd name="connsiteX4" fmla="*/ 12192003 w 12192003"/>
              <a:gd name="connsiteY4" fmla="*/ 583032 h 2903220"/>
              <a:gd name="connsiteX5" fmla="*/ 12192003 w 12192003"/>
              <a:gd name="connsiteY5" fmla="*/ 2320188 h 2903220"/>
              <a:gd name="connsiteX6" fmla="*/ 11947723 w 12192003"/>
              <a:gd name="connsiteY6" fmla="*/ 2374969 h 2903220"/>
              <a:gd name="connsiteX7" fmla="*/ 5591580 w 12192003"/>
              <a:gd name="connsiteY7" fmla="*/ 2903220 h 2903220"/>
              <a:gd name="connsiteX8" fmla="*/ 53143 w 12192003"/>
              <a:gd name="connsiteY8" fmla="*/ 2526118 h 2903220"/>
              <a:gd name="connsiteX9" fmla="*/ 91440 w 12192003"/>
              <a:gd name="connsiteY9" fmla="*/ 2608629 h 2903220"/>
              <a:gd name="connsiteX0" fmla="*/ 5541900 w 12142323"/>
              <a:gd name="connsiteY0" fmla="*/ 0 h 2903220"/>
              <a:gd name="connsiteX1" fmla="*/ 10773494 w 12142323"/>
              <a:gd name="connsiteY1" fmla="*/ 54449 h 2903220"/>
              <a:gd name="connsiteX2" fmla="*/ 11898043 w 12142323"/>
              <a:gd name="connsiteY2" fmla="*/ 528251 h 2903220"/>
              <a:gd name="connsiteX3" fmla="*/ 12142323 w 12142323"/>
              <a:gd name="connsiteY3" fmla="*/ 583032 h 2903220"/>
              <a:gd name="connsiteX4" fmla="*/ 12142323 w 12142323"/>
              <a:gd name="connsiteY4" fmla="*/ 2320188 h 2903220"/>
              <a:gd name="connsiteX5" fmla="*/ 11898043 w 12142323"/>
              <a:gd name="connsiteY5" fmla="*/ 2374969 h 2903220"/>
              <a:gd name="connsiteX6" fmla="*/ 5541900 w 12142323"/>
              <a:gd name="connsiteY6" fmla="*/ 2903220 h 2903220"/>
              <a:gd name="connsiteX7" fmla="*/ 3463 w 12142323"/>
              <a:gd name="connsiteY7" fmla="*/ 2526118 h 2903220"/>
              <a:gd name="connsiteX8" fmla="*/ 41760 w 12142323"/>
              <a:gd name="connsiteY8" fmla="*/ 2608629 h 2903220"/>
              <a:gd name="connsiteX0" fmla="*/ 5538437 w 12138860"/>
              <a:gd name="connsiteY0" fmla="*/ 0 h 2903220"/>
              <a:gd name="connsiteX1" fmla="*/ 10770031 w 12138860"/>
              <a:gd name="connsiteY1" fmla="*/ 54449 h 2903220"/>
              <a:gd name="connsiteX2" fmla="*/ 11894580 w 12138860"/>
              <a:gd name="connsiteY2" fmla="*/ 528251 h 2903220"/>
              <a:gd name="connsiteX3" fmla="*/ 12138860 w 12138860"/>
              <a:gd name="connsiteY3" fmla="*/ 583032 h 2903220"/>
              <a:gd name="connsiteX4" fmla="*/ 12138860 w 12138860"/>
              <a:gd name="connsiteY4" fmla="*/ 2320188 h 2903220"/>
              <a:gd name="connsiteX5" fmla="*/ 11894580 w 12138860"/>
              <a:gd name="connsiteY5" fmla="*/ 2374969 h 2903220"/>
              <a:gd name="connsiteX6" fmla="*/ 5538437 w 12138860"/>
              <a:gd name="connsiteY6" fmla="*/ 2903220 h 2903220"/>
              <a:gd name="connsiteX7" fmla="*/ 0 w 12138860"/>
              <a:gd name="connsiteY7" fmla="*/ 2526118 h 2903220"/>
              <a:gd name="connsiteX0" fmla="*/ 10770031 w 12138860"/>
              <a:gd name="connsiteY0" fmla="*/ 0 h 2848771"/>
              <a:gd name="connsiteX1" fmla="*/ 11894580 w 12138860"/>
              <a:gd name="connsiteY1" fmla="*/ 473802 h 2848771"/>
              <a:gd name="connsiteX2" fmla="*/ 12138860 w 12138860"/>
              <a:gd name="connsiteY2" fmla="*/ 528583 h 2848771"/>
              <a:gd name="connsiteX3" fmla="*/ 12138860 w 12138860"/>
              <a:gd name="connsiteY3" fmla="*/ 2265739 h 2848771"/>
              <a:gd name="connsiteX4" fmla="*/ 11894580 w 12138860"/>
              <a:gd name="connsiteY4" fmla="*/ 2320520 h 2848771"/>
              <a:gd name="connsiteX5" fmla="*/ 5538437 w 12138860"/>
              <a:gd name="connsiteY5" fmla="*/ 2848771 h 2848771"/>
              <a:gd name="connsiteX6" fmla="*/ 0 w 12138860"/>
              <a:gd name="connsiteY6" fmla="*/ 2471669 h 2848771"/>
              <a:gd name="connsiteX0" fmla="*/ 11894580 w 12138860"/>
              <a:gd name="connsiteY0" fmla="*/ 0 h 2374969"/>
              <a:gd name="connsiteX1" fmla="*/ 12138860 w 12138860"/>
              <a:gd name="connsiteY1" fmla="*/ 54781 h 2374969"/>
              <a:gd name="connsiteX2" fmla="*/ 12138860 w 12138860"/>
              <a:gd name="connsiteY2" fmla="*/ 1791937 h 2374969"/>
              <a:gd name="connsiteX3" fmla="*/ 11894580 w 12138860"/>
              <a:gd name="connsiteY3" fmla="*/ 1846718 h 2374969"/>
              <a:gd name="connsiteX4" fmla="*/ 5538437 w 12138860"/>
              <a:gd name="connsiteY4" fmla="*/ 2374969 h 2374969"/>
              <a:gd name="connsiteX5" fmla="*/ 0 w 12138860"/>
              <a:gd name="connsiteY5" fmla="*/ 1997867 h 2374969"/>
              <a:gd name="connsiteX0" fmla="*/ 12138860 w 12138860"/>
              <a:gd name="connsiteY0" fmla="*/ 0 h 2320188"/>
              <a:gd name="connsiteX1" fmla="*/ 12138860 w 12138860"/>
              <a:gd name="connsiteY1" fmla="*/ 1737156 h 2320188"/>
              <a:gd name="connsiteX2" fmla="*/ 11894580 w 12138860"/>
              <a:gd name="connsiteY2" fmla="*/ 1791937 h 2320188"/>
              <a:gd name="connsiteX3" fmla="*/ 5538437 w 12138860"/>
              <a:gd name="connsiteY3" fmla="*/ 2320188 h 2320188"/>
              <a:gd name="connsiteX4" fmla="*/ 0 w 12138860"/>
              <a:gd name="connsiteY4" fmla="*/ 1943086 h 2320188"/>
              <a:gd name="connsiteX0" fmla="*/ 12138860 w 12138860"/>
              <a:gd name="connsiteY0" fmla="*/ 0 h 583032"/>
              <a:gd name="connsiteX1" fmla="*/ 11894580 w 12138860"/>
              <a:gd name="connsiteY1" fmla="*/ 54781 h 583032"/>
              <a:gd name="connsiteX2" fmla="*/ 5538437 w 12138860"/>
              <a:gd name="connsiteY2" fmla="*/ 583032 h 583032"/>
              <a:gd name="connsiteX3" fmla="*/ 0 w 12138860"/>
              <a:gd name="connsiteY3" fmla="*/ 205930 h 583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8860" h="583032">
                <a:moveTo>
                  <a:pt x="12138860" y="0"/>
                </a:moveTo>
                <a:lnTo>
                  <a:pt x="11894580" y="54781"/>
                </a:lnTo>
                <a:cubicBezTo>
                  <a:pt x="10383776" y="377397"/>
                  <a:pt x="8097374" y="583032"/>
                  <a:pt x="5538437" y="583032"/>
                </a:cubicBezTo>
                <a:cubicBezTo>
                  <a:pt x="3405989" y="583032"/>
                  <a:pt x="1462803" y="440230"/>
                  <a:pt x="0" y="205930"/>
                </a:cubicBezTo>
              </a:path>
            </a:pathLst>
          </a:custGeom>
          <a:noFill/>
          <a:ln w="635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A103392-138B-3047-B178-D1AFBB51450A}"/>
              </a:ext>
            </a:extLst>
          </p:cNvPr>
          <p:cNvSpPr/>
          <p:nvPr userDrawn="1"/>
        </p:nvSpPr>
        <p:spPr>
          <a:xfrm rot="10800000">
            <a:off x="4098175" y="-2478795"/>
            <a:ext cx="6450676" cy="4764002"/>
          </a:xfrm>
          <a:prstGeom prst="arc">
            <a:avLst>
              <a:gd name="adj1" fmla="val 16200000"/>
              <a:gd name="adj2" fmla="val 21496228"/>
            </a:avLst>
          </a:prstGeom>
          <a:ln w="6350">
            <a:solidFill>
              <a:schemeClr val="accent5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D499302-4D0D-C641-9097-2F204B9F93A9}"/>
              </a:ext>
            </a:extLst>
          </p:cNvPr>
          <p:cNvSpPr/>
          <p:nvPr userDrawn="1"/>
        </p:nvSpPr>
        <p:spPr>
          <a:xfrm>
            <a:off x="5020662" y="-32055"/>
            <a:ext cx="5942469" cy="3796196"/>
          </a:xfrm>
          <a:custGeom>
            <a:avLst/>
            <a:gdLst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0 w 1817313"/>
              <a:gd name="connsiteY6" fmla="*/ 0 h 862687"/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91440 w 1817313"/>
              <a:gd name="connsiteY6" fmla="*/ 91440 h 862687"/>
              <a:gd name="connsiteX0" fmla="*/ 1666753 w 1791059"/>
              <a:gd name="connsiteY0" fmla="*/ 0 h 862687"/>
              <a:gd name="connsiteX1" fmla="*/ 1717743 w 1791059"/>
              <a:gd name="connsiteY1" fmla="*/ 90270 h 862687"/>
              <a:gd name="connsiteX2" fmla="*/ 1719189 w 1791059"/>
              <a:gd name="connsiteY2" fmla="*/ 635774 h 862687"/>
              <a:gd name="connsiteX3" fmla="*/ 511943 w 1791059"/>
              <a:gd name="connsiteY3" fmla="*/ 647045 h 862687"/>
              <a:gd name="connsiteX4" fmla="*/ 766 w 1791059"/>
              <a:gd name="connsiteY4" fmla="*/ 83556 h 862687"/>
              <a:gd name="connsiteX5" fmla="*/ 65186 w 1791059"/>
              <a:gd name="connsiteY5" fmla="*/ 91440 h 862687"/>
              <a:gd name="connsiteX0" fmla="*/ 1717743 w 1791059"/>
              <a:gd name="connsiteY0" fmla="*/ 17335 h 789752"/>
              <a:gd name="connsiteX1" fmla="*/ 1719189 w 1791059"/>
              <a:gd name="connsiteY1" fmla="*/ 562839 h 789752"/>
              <a:gd name="connsiteX2" fmla="*/ 511943 w 1791059"/>
              <a:gd name="connsiteY2" fmla="*/ 574110 h 789752"/>
              <a:gd name="connsiteX3" fmla="*/ 766 w 1791059"/>
              <a:gd name="connsiteY3" fmla="*/ 10621 h 789752"/>
              <a:gd name="connsiteX4" fmla="*/ 65186 w 1791059"/>
              <a:gd name="connsiteY4" fmla="*/ 18505 h 789752"/>
              <a:gd name="connsiteX0" fmla="*/ 1716977 w 1790293"/>
              <a:gd name="connsiteY0" fmla="*/ 6714 h 779131"/>
              <a:gd name="connsiteX1" fmla="*/ 1718423 w 1790293"/>
              <a:gd name="connsiteY1" fmla="*/ 552218 h 779131"/>
              <a:gd name="connsiteX2" fmla="*/ 511177 w 1790293"/>
              <a:gd name="connsiteY2" fmla="*/ 563489 h 779131"/>
              <a:gd name="connsiteX3" fmla="*/ 0 w 1790293"/>
              <a:gd name="connsiteY3" fmla="*/ 0 h 77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0293" h="779131">
                <a:moveTo>
                  <a:pt x="1716977" y="6714"/>
                </a:moveTo>
                <a:cubicBezTo>
                  <a:pt x="1810491" y="203008"/>
                  <a:pt x="1818379" y="400843"/>
                  <a:pt x="1718423" y="552218"/>
                </a:cubicBezTo>
                <a:cubicBezTo>
                  <a:pt x="1521586" y="850311"/>
                  <a:pt x="981084" y="855357"/>
                  <a:pt x="511177" y="563489"/>
                </a:cubicBezTo>
                <a:cubicBezTo>
                  <a:pt x="263374" y="409575"/>
                  <a:pt x="84688" y="203827"/>
                  <a:pt x="0" y="0"/>
                </a:cubicBezTo>
              </a:path>
            </a:pathLst>
          </a:custGeom>
          <a:noFill/>
          <a:ln w="6350">
            <a:solidFill>
              <a:schemeClr val="accent2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D09280-426B-4A4B-AF29-754EBDBCED36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787842"/>
            <a:ext cx="6559550" cy="272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667567"/>
            <a:ext cx="65595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EADB480-09E3-E54F-AF61-8DD2246927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23250" y="1114541"/>
            <a:ext cx="3392488" cy="3392488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5">
                <a:alpha val="75000"/>
              </a:schemeClr>
            </a:solidFill>
          </a:ln>
          <a:effectLst>
            <a:outerShdw blurRad="381000" dist="38100" dir="2700000" algn="tl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11430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A55CB8C-791C-0B4D-A68B-DC630FF411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95884" y="4352077"/>
            <a:ext cx="2095815" cy="209581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5">
                <a:alpha val="75000"/>
              </a:schemeClr>
            </a:solidFill>
          </a:ln>
          <a:effectLst>
            <a:outerShdw blurRad="381000" dist="38100" dir="2700000" algn="tl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marL="11430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BFD07A-751E-FB4E-B526-D618430D1BAB}"/>
              </a:ext>
            </a:extLst>
          </p:cNvPr>
          <p:cNvSpPr txBox="1"/>
          <p:nvPr userDrawn="1"/>
        </p:nvSpPr>
        <p:spPr>
          <a:xfrm>
            <a:off x="3950662" y="6545224"/>
            <a:ext cx="73864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i="0" kern="0" cap="all" spc="200" baseline="0" dirty="0" smtClean="0">
                <a:solidFill>
                  <a:schemeClr val="tx2"/>
                </a:solidFill>
                <a:latin typeface="Calibri" panose="020F0502020204030204" pitchFamily="34" charset="0"/>
                <a:ea typeface="Georgia" charset="0"/>
                <a:cs typeface="Calibri" panose="020F0502020204030204" pitchFamily="34" charset="0"/>
              </a:rPr>
              <a:t>Innovative Solutions Built Around You.</a:t>
            </a:r>
            <a:endParaRPr lang="en-US" sz="800" b="1" i="0" kern="0" cap="all" spc="200" baseline="0" dirty="0">
              <a:solidFill>
                <a:schemeClr val="tx2"/>
              </a:solidFill>
              <a:latin typeface="Calibri" panose="020F0502020204030204" pitchFamily="34" charset="0"/>
              <a:ea typeface="Georgia" charset="0"/>
              <a:cs typeface="Calibri" panose="020F0502020204030204" pitchFamily="34" charset="0"/>
            </a:endParaRP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99AE5CD3-8715-6F4D-873A-D8892EA807F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435592" y="6536667"/>
            <a:ext cx="339141" cy="25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5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922" y="1551210"/>
            <a:ext cx="11429899" cy="47566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6341A8-08B0-9F48-B582-ED625BBBCDE1}"/>
              </a:ext>
            </a:extLst>
          </p:cNvPr>
          <p:cNvSpPr txBox="1"/>
          <p:nvPr userDrawn="1"/>
        </p:nvSpPr>
        <p:spPr>
          <a:xfrm>
            <a:off x="11595652" y="5698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2660" y="2269474"/>
            <a:ext cx="4783172" cy="40383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7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58ADEC3-0995-564F-BB65-635A8EDE9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40922" y="2258458"/>
            <a:ext cx="11429899" cy="398077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340922" y="1476506"/>
            <a:ext cx="11429900" cy="693817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2400" b="1" i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06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942" y="2299450"/>
            <a:ext cx="5181600" cy="39517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2775" y="2299450"/>
            <a:ext cx="5181600" cy="39517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7942" y="1458075"/>
            <a:ext cx="5181600" cy="751953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612775" y="1458075"/>
            <a:ext cx="5181600" cy="751953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644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7F004283-DE90-FD4F-AD62-E2F4735DFA1C}"/>
              </a:ext>
            </a:extLst>
          </p:cNvPr>
          <p:cNvSpPr/>
          <p:nvPr userDrawn="1"/>
        </p:nvSpPr>
        <p:spPr>
          <a:xfrm>
            <a:off x="-3" y="1"/>
            <a:ext cx="12192004" cy="1228436"/>
          </a:xfrm>
          <a:custGeom>
            <a:avLst/>
            <a:gdLst>
              <a:gd name="connsiteX0" fmla="*/ 0 w 12192001"/>
              <a:gd name="connsiteY0" fmla="*/ 0 h 1034256"/>
              <a:gd name="connsiteX1" fmla="*/ 12192001 w 12192001"/>
              <a:gd name="connsiteY1" fmla="*/ 0 h 1034256"/>
              <a:gd name="connsiteX2" fmla="*/ 12192001 w 12192001"/>
              <a:gd name="connsiteY2" fmla="*/ 813819 h 1034256"/>
              <a:gd name="connsiteX3" fmla="*/ 11968775 w 12192001"/>
              <a:gd name="connsiteY3" fmla="*/ 831110 h 1034256"/>
              <a:gd name="connsiteX4" fmla="*/ 6096000 w 12192001"/>
              <a:gd name="connsiteY4" fmla="*/ 1034256 h 1034256"/>
              <a:gd name="connsiteX5" fmla="*/ 223225 w 12192001"/>
              <a:gd name="connsiteY5" fmla="*/ 831110 h 1034256"/>
              <a:gd name="connsiteX6" fmla="*/ 0 w 12192001"/>
              <a:gd name="connsiteY6" fmla="*/ 813819 h 1034256"/>
              <a:gd name="connsiteX7" fmla="*/ 0 w 12192001"/>
              <a:gd name="connsiteY7" fmla="*/ 0 h 103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1034256">
                <a:moveTo>
                  <a:pt x="0" y="0"/>
                </a:moveTo>
                <a:lnTo>
                  <a:pt x="12192001" y="0"/>
                </a:lnTo>
                <a:lnTo>
                  <a:pt x="12192001" y="813819"/>
                </a:lnTo>
                <a:lnTo>
                  <a:pt x="11968775" y="831110"/>
                </a:lnTo>
                <a:cubicBezTo>
                  <a:pt x="10163720" y="961920"/>
                  <a:pt x="8179163" y="1034256"/>
                  <a:pt x="6096000" y="1034256"/>
                </a:cubicBezTo>
                <a:cubicBezTo>
                  <a:pt x="4012837" y="1034256"/>
                  <a:pt x="2028281" y="961920"/>
                  <a:pt x="223225" y="831110"/>
                </a:cubicBezTo>
                <a:lnTo>
                  <a:pt x="0" y="81381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2">
                  <a:alpha val="24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0922" y="304035"/>
            <a:ext cx="10922823" cy="57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923" y="1560373"/>
            <a:ext cx="11464682" cy="4624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942" y="6554918"/>
            <a:ext cx="687779" cy="2268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58ADEC3-0995-564F-BB65-635A8EDE9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950662" y="6545224"/>
            <a:ext cx="73864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i="0" kern="0" cap="all" spc="200" baseline="0" dirty="0" smtClean="0">
                <a:solidFill>
                  <a:schemeClr val="tx2"/>
                </a:solidFill>
                <a:latin typeface="Calibri" panose="020F0502020204030204" pitchFamily="34" charset="0"/>
                <a:ea typeface="Georgia" charset="0"/>
                <a:cs typeface="Calibri" panose="020F0502020204030204" pitchFamily="34" charset="0"/>
              </a:rPr>
              <a:t>Innovative Solutions Built Around You.</a:t>
            </a:r>
            <a:endParaRPr lang="en-US" sz="800" b="1" i="0" kern="0" cap="all" spc="200" baseline="0" dirty="0">
              <a:solidFill>
                <a:schemeClr val="tx2"/>
              </a:solidFill>
              <a:latin typeface="Calibri" panose="020F0502020204030204" pitchFamily="34" charset="0"/>
              <a:ea typeface="Georgia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1435593" y="6531777"/>
            <a:ext cx="329362" cy="251814"/>
          </a:xfrm>
          <a:prstGeom prst="rect">
            <a:avLst/>
          </a:prstGeom>
        </p:spPr>
      </p:pic>
      <p:sp>
        <p:nvSpPr>
          <p:cNvPr id="18" name="Freeform 17">
            <a:extLst>
              <a:ext uri="{FF2B5EF4-FFF2-40B4-BE49-F238E27FC236}">
                <a16:creationId xmlns:a16="http://schemas.microsoft.com/office/drawing/2014/main" id="{E030E49F-DEB9-214C-A490-3C4F3C520ECC}"/>
              </a:ext>
            </a:extLst>
          </p:cNvPr>
          <p:cNvSpPr/>
          <p:nvPr userDrawn="1"/>
        </p:nvSpPr>
        <p:spPr>
          <a:xfrm>
            <a:off x="10550088" y="6351"/>
            <a:ext cx="1645920" cy="742950"/>
          </a:xfrm>
          <a:custGeom>
            <a:avLst/>
            <a:gdLst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0 w 1817313"/>
              <a:gd name="connsiteY6" fmla="*/ 0 h 862687"/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91440 w 1817313"/>
              <a:gd name="connsiteY6" fmla="*/ 91440 h 862687"/>
              <a:gd name="connsiteX0" fmla="*/ 1666753 w 1791059"/>
              <a:gd name="connsiteY0" fmla="*/ 0 h 862687"/>
              <a:gd name="connsiteX1" fmla="*/ 1717743 w 1791059"/>
              <a:gd name="connsiteY1" fmla="*/ 90270 h 862687"/>
              <a:gd name="connsiteX2" fmla="*/ 1719189 w 1791059"/>
              <a:gd name="connsiteY2" fmla="*/ 635774 h 862687"/>
              <a:gd name="connsiteX3" fmla="*/ 511943 w 1791059"/>
              <a:gd name="connsiteY3" fmla="*/ 647045 h 862687"/>
              <a:gd name="connsiteX4" fmla="*/ 766 w 1791059"/>
              <a:gd name="connsiteY4" fmla="*/ 83556 h 862687"/>
              <a:gd name="connsiteX5" fmla="*/ 65186 w 1791059"/>
              <a:gd name="connsiteY5" fmla="*/ 91440 h 862687"/>
              <a:gd name="connsiteX0" fmla="*/ 1717743 w 1791059"/>
              <a:gd name="connsiteY0" fmla="*/ 17335 h 789752"/>
              <a:gd name="connsiteX1" fmla="*/ 1719189 w 1791059"/>
              <a:gd name="connsiteY1" fmla="*/ 562839 h 789752"/>
              <a:gd name="connsiteX2" fmla="*/ 511943 w 1791059"/>
              <a:gd name="connsiteY2" fmla="*/ 574110 h 789752"/>
              <a:gd name="connsiteX3" fmla="*/ 766 w 1791059"/>
              <a:gd name="connsiteY3" fmla="*/ 10621 h 789752"/>
              <a:gd name="connsiteX4" fmla="*/ 65186 w 1791059"/>
              <a:gd name="connsiteY4" fmla="*/ 18505 h 789752"/>
              <a:gd name="connsiteX0" fmla="*/ 1716977 w 1790293"/>
              <a:gd name="connsiteY0" fmla="*/ 6714 h 779131"/>
              <a:gd name="connsiteX1" fmla="*/ 1718423 w 1790293"/>
              <a:gd name="connsiteY1" fmla="*/ 552218 h 779131"/>
              <a:gd name="connsiteX2" fmla="*/ 511177 w 1790293"/>
              <a:gd name="connsiteY2" fmla="*/ 563489 h 779131"/>
              <a:gd name="connsiteX3" fmla="*/ 0 w 1790293"/>
              <a:gd name="connsiteY3" fmla="*/ 0 h 77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0293" h="779131">
                <a:moveTo>
                  <a:pt x="1716977" y="6714"/>
                </a:moveTo>
                <a:cubicBezTo>
                  <a:pt x="1810491" y="203008"/>
                  <a:pt x="1818379" y="400843"/>
                  <a:pt x="1718423" y="552218"/>
                </a:cubicBezTo>
                <a:cubicBezTo>
                  <a:pt x="1521586" y="850311"/>
                  <a:pt x="981084" y="855357"/>
                  <a:pt x="511177" y="563489"/>
                </a:cubicBezTo>
                <a:cubicBezTo>
                  <a:pt x="263374" y="409575"/>
                  <a:pt x="84688" y="203827"/>
                  <a:pt x="0" y="0"/>
                </a:cubicBezTo>
              </a:path>
            </a:pathLst>
          </a:custGeom>
          <a:noFill/>
          <a:ln w="6350">
            <a:solidFill>
              <a:schemeClr val="accent5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C723093E-D5EA-2748-9EC2-0E8E47747F93}"/>
              </a:ext>
            </a:extLst>
          </p:cNvPr>
          <p:cNvSpPr/>
          <p:nvPr userDrawn="1"/>
        </p:nvSpPr>
        <p:spPr>
          <a:xfrm>
            <a:off x="-1" y="-1"/>
            <a:ext cx="11435593" cy="1302057"/>
          </a:xfrm>
          <a:custGeom>
            <a:avLst/>
            <a:gdLst>
              <a:gd name="connsiteX0" fmla="*/ 0 w 12023172"/>
              <a:gd name="connsiteY0" fmla="*/ 0 h 1508847"/>
              <a:gd name="connsiteX1" fmla="*/ 11743615 w 12023172"/>
              <a:gd name="connsiteY1" fmla="*/ 0 h 1508847"/>
              <a:gd name="connsiteX2" fmla="*/ 11781244 w 12023172"/>
              <a:gd name="connsiteY2" fmla="*/ 25932 h 1508847"/>
              <a:gd name="connsiteX3" fmla="*/ 12022872 w 12023172"/>
              <a:gd name="connsiteY3" fmla="*/ 400732 h 1508847"/>
              <a:gd name="connsiteX4" fmla="*/ 3725636 w 12023172"/>
              <a:gd name="connsiteY4" fmla="*/ 1455615 h 1508847"/>
              <a:gd name="connsiteX5" fmla="*/ 165489 w 12023172"/>
              <a:gd name="connsiteY5" fmla="*/ 1141362 h 1508847"/>
              <a:gd name="connsiteX6" fmla="*/ 0 w 12023172"/>
              <a:gd name="connsiteY6" fmla="*/ 1118379 h 1508847"/>
              <a:gd name="connsiteX7" fmla="*/ 0 w 12023172"/>
              <a:gd name="connsiteY7" fmla="*/ 0 h 1508847"/>
              <a:gd name="connsiteX0" fmla="*/ 11743615 w 12023172"/>
              <a:gd name="connsiteY0" fmla="*/ 0 h 1508847"/>
              <a:gd name="connsiteX1" fmla="*/ 11781244 w 12023172"/>
              <a:gd name="connsiteY1" fmla="*/ 25932 h 1508847"/>
              <a:gd name="connsiteX2" fmla="*/ 12022872 w 12023172"/>
              <a:gd name="connsiteY2" fmla="*/ 400732 h 1508847"/>
              <a:gd name="connsiteX3" fmla="*/ 3725636 w 12023172"/>
              <a:gd name="connsiteY3" fmla="*/ 1455615 h 1508847"/>
              <a:gd name="connsiteX4" fmla="*/ 165489 w 12023172"/>
              <a:gd name="connsiteY4" fmla="*/ 1141362 h 1508847"/>
              <a:gd name="connsiteX5" fmla="*/ 0 w 12023172"/>
              <a:gd name="connsiteY5" fmla="*/ 1118379 h 1508847"/>
              <a:gd name="connsiteX6" fmla="*/ 0 w 12023172"/>
              <a:gd name="connsiteY6" fmla="*/ 0 h 1508847"/>
              <a:gd name="connsiteX7" fmla="*/ 11835055 w 12023172"/>
              <a:gd name="connsiteY7" fmla="*/ 91440 h 1508847"/>
              <a:gd name="connsiteX0" fmla="*/ 11743615 w 12023172"/>
              <a:gd name="connsiteY0" fmla="*/ 0 h 1508847"/>
              <a:gd name="connsiteX1" fmla="*/ 11781244 w 12023172"/>
              <a:gd name="connsiteY1" fmla="*/ 25932 h 1508847"/>
              <a:gd name="connsiteX2" fmla="*/ 12022872 w 12023172"/>
              <a:gd name="connsiteY2" fmla="*/ 400732 h 1508847"/>
              <a:gd name="connsiteX3" fmla="*/ 3725636 w 12023172"/>
              <a:gd name="connsiteY3" fmla="*/ 1455615 h 1508847"/>
              <a:gd name="connsiteX4" fmla="*/ 165489 w 12023172"/>
              <a:gd name="connsiteY4" fmla="*/ 1141362 h 1508847"/>
              <a:gd name="connsiteX5" fmla="*/ 0 w 12023172"/>
              <a:gd name="connsiteY5" fmla="*/ 1118379 h 1508847"/>
              <a:gd name="connsiteX6" fmla="*/ 0 w 12023172"/>
              <a:gd name="connsiteY6" fmla="*/ 0 h 1508847"/>
              <a:gd name="connsiteX0" fmla="*/ 11743615 w 12022872"/>
              <a:gd name="connsiteY0" fmla="*/ 0 h 1508847"/>
              <a:gd name="connsiteX1" fmla="*/ 12022872 w 12022872"/>
              <a:gd name="connsiteY1" fmla="*/ 400732 h 1508847"/>
              <a:gd name="connsiteX2" fmla="*/ 3725636 w 12022872"/>
              <a:gd name="connsiteY2" fmla="*/ 1455615 h 1508847"/>
              <a:gd name="connsiteX3" fmla="*/ 165489 w 12022872"/>
              <a:gd name="connsiteY3" fmla="*/ 1141362 h 1508847"/>
              <a:gd name="connsiteX4" fmla="*/ 0 w 12022872"/>
              <a:gd name="connsiteY4" fmla="*/ 1118379 h 1508847"/>
              <a:gd name="connsiteX5" fmla="*/ 0 w 12022872"/>
              <a:gd name="connsiteY5" fmla="*/ 0 h 1508847"/>
              <a:gd name="connsiteX0" fmla="*/ 12022872 w 12022872"/>
              <a:gd name="connsiteY0" fmla="*/ 400732 h 1508847"/>
              <a:gd name="connsiteX1" fmla="*/ 3725636 w 12022872"/>
              <a:gd name="connsiteY1" fmla="*/ 1455615 h 1508847"/>
              <a:gd name="connsiteX2" fmla="*/ 165489 w 12022872"/>
              <a:gd name="connsiteY2" fmla="*/ 1141362 h 1508847"/>
              <a:gd name="connsiteX3" fmla="*/ 0 w 12022872"/>
              <a:gd name="connsiteY3" fmla="*/ 1118379 h 1508847"/>
              <a:gd name="connsiteX4" fmla="*/ 0 w 12022872"/>
              <a:gd name="connsiteY4" fmla="*/ 0 h 1508847"/>
              <a:gd name="connsiteX0" fmla="*/ 12022872 w 12022872"/>
              <a:gd name="connsiteY0" fmla="*/ 0 h 1108115"/>
              <a:gd name="connsiteX1" fmla="*/ 3725636 w 12022872"/>
              <a:gd name="connsiteY1" fmla="*/ 1054883 h 1108115"/>
              <a:gd name="connsiteX2" fmla="*/ 165489 w 12022872"/>
              <a:gd name="connsiteY2" fmla="*/ 740630 h 1108115"/>
              <a:gd name="connsiteX3" fmla="*/ 0 w 12022872"/>
              <a:gd name="connsiteY3" fmla="*/ 717647 h 110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22872" h="1108115">
                <a:moveTo>
                  <a:pt x="12022872" y="0"/>
                </a:moveTo>
                <a:cubicBezTo>
                  <a:pt x="11984422" y="800779"/>
                  <a:pt x="8269623" y="1273066"/>
                  <a:pt x="3725636" y="1054883"/>
                </a:cubicBezTo>
                <a:cubicBezTo>
                  <a:pt x="2447640" y="993519"/>
                  <a:pt x="1240165" y="884073"/>
                  <a:pt x="165489" y="740630"/>
                </a:cubicBezTo>
                <a:lnTo>
                  <a:pt x="0" y="717647"/>
                </a:lnTo>
              </a:path>
            </a:pathLst>
          </a:custGeom>
          <a:noFill/>
          <a:ln w="635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15BE3C8B-96B1-DB4E-9604-7D475D4CFCF3}"/>
              </a:ext>
            </a:extLst>
          </p:cNvPr>
          <p:cNvSpPr/>
          <p:nvPr userDrawn="1"/>
        </p:nvSpPr>
        <p:spPr>
          <a:xfrm>
            <a:off x="-3" y="798377"/>
            <a:ext cx="12192004" cy="545791"/>
          </a:xfrm>
          <a:custGeom>
            <a:avLst/>
            <a:gdLst>
              <a:gd name="connsiteX0" fmla="*/ 5591580 w 12192003"/>
              <a:gd name="connsiteY0" fmla="*/ 0 h 2903220"/>
              <a:gd name="connsiteX1" fmla="*/ 11947723 w 12192003"/>
              <a:gd name="connsiteY1" fmla="*/ 528251 h 2903220"/>
              <a:gd name="connsiteX2" fmla="*/ 12192003 w 12192003"/>
              <a:gd name="connsiteY2" fmla="*/ 583032 h 2903220"/>
              <a:gd name="connsiteX3" fmla="*/ 12192003 w 12192003"/>
              <a:gd name="connsiteY3" fmla="*/ 2320188 h 2903220"/>
              <a:gd name="connsiteX4" fmla="*/ 11947723 w 12192003"/>
              <a:gd name="connsiteY4" fmla="*/ 2374969 h 2903220"/>
              <a:gd name="connsiteX5" fmla="*/ 5591580 w 12192003"/>
              <a:gd name="connsiteY5" fmla="*/ 2903220 h 2903220"/>
              <a:gd name="connsiteX6" fmla="*/ 53143 w 12192003"/>
              <a:gd name="connsiteY6" fmla="*/ 2526118 h 2903220"/>
              <a:gd name="connsiteX7" fmla="*/ 0 w 12192003"/>
              <a:gd name="connsiteY7" fmla="*/ 2517189 h 2903220"/>
              <a:gd name="connsiteX8" fmla="*/ 0 w 12192003"/>
              <a:gd name="connsiteY8" fmla="*/ 386031 h 2903220"/>
              <a:gd name="connsiteX9" fmla="*/ 53143 w 12192003"/>
              <a:gd name="connsiteY9" fmla="*/ 377102 h 2903220"/>
              <a:gd name="connsiteX10" fmla="*/ 5591580 w 12192003"/>
              <a:gd name="connsiteY10" fmla="*/ 0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0823174 w 12192003"/>
              <a:gd name="connsiteY4" fmla="*/ 54449 h 2903220"/>
              <a:gd name="connsiteX5" fmla="*/ 11947723 w 12192003"/>
              <a:gd name="connsiteY5" fmla="*/ 528251 h 2903220"/>
              <a:gd name="connsiteX6" fmla="*/ 12192003 w 12192003"/>
              <a:gd name="connsiteY6" fmla="*/ 583032 h 2903220"/>
              <a:gd name="connsiteX7" fmla="*/ 12192003 w 12192003"/>
              <a:gd name="connsiteY7" fmla="*/ 2320188 h 2903220"/>
              <a:gd name="connsiteX8" fmla="*/ 11947723 w 12192003"/>
              <a:gd name="connsiteY8" fmla="*/ 2374969 h 2903220"/>
              <a:gd name="connsiteX9" fmla="*/ 5591580 w 12192003"/>
              <a:gd name="connsiteY9" fmla="*/ 2903220 h 2903220"/>
              <a:gd name="connsiteX10" fmla="*/ 53143 w 12192003"/>
              <a:gd name="connsiteY10" fmla="*/ 2526118 h 2903220"/>
              <a:gd name="connsiteX11" fmla="*/ 91440 w 12192003"/>
              <a:gd name="connsiteY11" fmla="*/ 2608629 h 2903220"/>
              <a:gd name="connsiteX0" fmla="*/ 0 w 12192003"/>
              <a:gd name="connsiteY0" fmla="*/ 386031 h 2903220"/>
              <a:gd name="connsiteX1" fmla="*/ 53143 w 12192003"/>
              <a:gd name="connsiteY1" fmla="*/ 377102 h 2903220"/>
              <a:gd name="connsiteX2" fmla="*/ 5591580 w 12192003"/>
              <a:gd name="connsiteY2" fmla="*/ 0 h 2903220"/>
              <a:gd name="connsiteX3" fmla="*/ 10823174 w 12192003"/>
              <a:gd name="connsiteY3" fmla="*/ 54449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386031 h 2903220"/>
              <a:gd name="connsiteX1" fmla="*/ 5591580 w 12192003"/>
              <a:gd name="connsiteY1" fmla="*/ 0 h 2903220"/>
              <a:gd name="connsiteX2" fmla="*/ 10823174 w 12192003"/>
              <a:gd name="connsiteY2" fmla="*/ 54449 h 2903220"/>
              <a:gd name="connsiteX3" fmla="*/ 11947723 w 12192003"/>
              <a:gd name="connsiteY3" fmla="*/ 528251 h 2903220"/>
              <a:gd name="connsiteX4" fmla="*/ 12192003 w 12192003"/>
              <a:gd name="connsiteY4" fmla="*/ 583032 h 2903220"/>
              <a:gd name="connsiteX5" fmla="*/ 12192003 w 12192003"/>
              <a:gd name="connsiteY5" fmla="*/ 2320188 h 2903220"/>
              <a:gd name="connsiteX6" fmla="*/ 11947723 w 12192003"/>
              <a:gd name="connsiteY6" fmla="*/ 2374969 h 2903220"/>
              <a:gd name="connsiteX7" fmla="*/ 5591580 w 12192003"/>
              <a:gd name="connsiteY7" fmla="*/ 2903220 h 2903220"/>
              <a:gd name="connsiteX8" fmla="*/ 53143 w 12192003"/>
              <a:gd name="connsiteY8" fmla="*/ 2526118 h 2903220"/>
              <a:gd name="connsiteX9" fmla="*/ 91440 w 12192003"/>
              <a:gd name="connsiteY9" fmla="*/ 2608629 h 2903220"/>
              <a:gd name="connsiteX0" fmla="*/ 5541900 w 12142323"/>
              <a:gd name="connsiteY0" fmla="*/ 0 h 2903220"/>
              <a:gd name="connsiteX1" fmla="*/ 10773494 w 12142323"/>
              <a:gd name="connsiteY1" fmla="*/ 54449 h 2903220"/>
              <a:gd name="connsiteX2" fmla="*/ 11898043 w 12142323"/>
              <a:gd name="connsiteY2" fmla="*/ 528251 h 2903220"/>
              <a:gd name="connsiteX3" fmla="*/ 12142323 w 12142323"/>
              <a:gd name="connsiteY3" fmla="*/ 583032 h 2903220"/>
              <a:gd name="connsiteX4" fmla="*/ 12142323 w 12142323"/>
              <a:gd name="connsiteY4" fmla="*/ 2320188 h 2903220"/>
              <a:gd name="connsiteX5" fmla="*/ 11898043 w 12142323"/>
              <a:gd name="connsiteY5" fmla="*/ 2374969 h 2903220"/>
              <a:gd name="connsiteX6" fmla="*/ 5541900 w 12142323"/>
              <a:gd name="connsiteY6" fmla="*/ 2903220 h 2903220"/>
              <a:gd name="connsiteX7" fmla="*/ 3463 w 12142323"/>
              <a:gd name="connsiteY7" fmla="*/ 2526118 h 2903220"/>
              <a:gd name="connsiteX8" fmla="*/ 41760 w 12142323"/>
              <a:gd name="connsiteY8" fmla="*/ 2608629 h 2903220"/>
              <a:gd name="connsiteX0" fmla="*/ 5538437 w 12138860"/>
              <a:gd name="connsiteY0" fmla="*/ 0 h 2903220"/>
              <a:gd name="connsiteX1" fmla="*/ 10770031 w 12138860"/>
              <a:gd name="connsiteY1" fmla="*/ 54449 h 2903220"/>
              <a:gd name="connsiteX2" fmla="*/ 11894580 w 12138860"/>
              <a:gd name="connsiteY2" fmla="*/ 528251 h 2903220"/>
              <a:gd name="connsiteX3" fmla="*/ 12138860 w 12138860"/>
              <a:gd name="connsiteY3" fmla="*/ 583032 h 2903220"/>
              <a:gd name="connsiteX4" fmla="*/ 12138860 w 12138860"/>
              <a:gd name="connsiteY4" fmla="*/ 2320188 h 2903220"/>
              <a:gd name="connsiteX5" fmla="*/ 11894580 w 12138860"/>
              <a:gd name="connsiteY5" fmla="*/ 2374969 h 2903220"/>
              <a:gd name="connsiteX6" fmla="*/ 5538437 w 12138860"/>
              <a:gd name="connsiteY6" fmla="*/ 2903220 h 2903220"/>
              <a:gd name="connsiteX7" fmla="*/ 0 w 12138860"/>
              <a:gd name="connsiteY7" fmla="*/ 2526118 h 2903220"/>
              <a:gd name="connsiteX0" fmla="*/ 10770031 w 12138860"/>
              <a:gd name="connsiteY0" fmla="*/ 0 h 2848771"/>
              <a:gd name="connsiteX1" fmla="*/ 11894580 w 12138860"/>
              <a:gd name="connsiteY1" fmla="*/ 473802 h 2848771"/>
              <a:gd name="connsiteX2" fmla="*/ 12138860 w 12138860"/>
              <a:gd name="connsiteY2" fmla="*/ 528583 h 2848771"/>
              <a:gd name="connsiteX3" fmla="*/ 12138860 w 12138860"/>
              <a:gd name="connsiteY3" fmla="*/ 2265739 h 2848771"/>
              <a:gd name="connsiteX4" fmla="*/ 11894580 w 12138860"/>
              <a:gd name="connsiteY4" fmla="*/ 2320520 h 2848771"/>
              <a:gd name="connsiteX5" fmla="*/ 5538437 w 12138860"/>
              <a:gd name="connsiteY5" fmla="*/ 2848771 h 2848771"/>
              <a:gd name="connsiteX6" fmla="*/ 0 w 12138860"/>
              <a:gd name="connsiteY6" fmla="*/ 2471669 h 2848771"/>
              <a:gd name="connsiteX0" fmla="*/ 11894580 w 12138860"/>
              <a:gd name="connsiteY0" fmla="*/ 0 h 2374969"/>
              <a:gd name="connsiteX1" fmla="*/ 12138860 w 12138860"/>
              <a:gd name="connsiteY1" fmla="*/ 54781 h 2374969"/>
              <a:gd name="connsiteX2" fmla="*/ 12138860 w 12138860"/>
              <a:gd name="connsiteY2" fmla="*/ 1791937 h 2374969"/>
              <a:gd name="connsiteX3" fmla="*/ 11894580 w 12138860"/>
              <a:gd name="connsiteY3" fmla="*/ 1846718 h 2374969"/>
              <a:gd name="connsiteX4" fmla="*/ 5538437 w 12138860"/>
              <a:gd name="connsiteY4" fmla="*/ 2374969 h 2374969"/>
              <a:gd name="connsiteX5" fmla="*/ 0 w 12138860"/>
              <a:gd name="connsiteY5" fmla="*/ 1997867 h 2374969"/>
              <a:gd name="connsiteX0" fmla="*/ 12138860 w 12138860"/>
              <a:gd name="connsiteY0" fmla="*/ 0 h 2320188"/>
              <a:gd name="connsiteX1" fmla="*/ 12138860 w 12138860"/>
              <a:gd name="connsiteY1" fmla="*/ 1737156 h 2320188"/>
              <a:gd name="connsiteX2" fmla="*/ 11894580 w 12138860"/>
              <a:gd name="connsiteY2" fmla="*/ 1791937 h 2320188"/>
              <a:gd name="connsiteX3" fmla="*/ 5538437 w 12138860"/>
              <a:gd name="connsiteY3" fmla="*/ 2320188 h 2320188"/>
              <a:gd name="connsiteX4" fmla="*/ 0 w 12138860"/>
              <a:gd name="connsiteY4" fmla="*/ 1943086 h 2320188"/>
              <a:gd name="connsiteX0" fmla="*/ 12138860 w 12138860"/>
              <a:gd name="connsiteY0" fmla="*/ 0 h 583032"/>
              <a:gd name="connsiteX1" fmla="*/ 11894580 w 12138860"/>
              <a:gd name="connsiteY1" fmla="*/ 54781 h 583032"/>
              <a:gd name="connsiteX2" fmla="*/ 5538437 w 12138860"/>
              <a:gd name="connsiteY2" fmla="*/ 583032 h 583032"/>
              <a:gd name="connsiteX3" fmla="*/ 0 w 12138860"/>
              <a:gd name="connsiteY3" fmla="*/ 205930 h 583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8860" h="583032">
                <a:moveTo>
                  <a:pt x="12138860" y="0"/>
                </a:moveTo>
                <a:lnTo>
                  <a:pt x="11894580" y="54781"/>
                </a:lnTo>
                <a:cubicBezTo>
                  <a:pt x="10383776" y="377397"/>
                  <a:pt x="8097374" y="583032"/>
                  <a:pt x="5538437" y="583032"/>
                </a:cubicBezTo>
                <a:cubicBezTo>
                  <a:pt x="3405989" y="583032"/>
                  <a:pt x="1462803" y="440230"/>
                  <a:pt x="0" y="205930"/>
                </a:cubicBezTo>
              </a:path>
            </a:pathLst>
          </a:custGeom>
          <a:noFill/>
          <a:ln w="635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3C426FAC-DF75-1141-BD2A-14A8F7ADF789}"/>
              </a:ext>
            </a:extLst>
          </p:cNvPr>
          <p:cNvSpPr/>
          <p:nvPr userDrawn="1"/>
        </p:nvSpPr>
        <p:spPr>
          <a:xfrm>
            <a:off x="10382596" y="0"/>
            <a:ext cx="1620984" cy="862689"/>
          </a:xfrm>
          <a:custGeom>
            <a:avLst/>
            <a:gdLst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0 w 1817313"/>
              <a:gd name="connsiteY6" fmla="*/ 0 h 862687"/>
              <a:gd name="connsiteX0" fmla="*/ 0 w 1817313"/>
              <a:gd name="connsiteY0" fmla="*/ 0 h 862687"/>
              <a:gd name="connsiteX1" fmla="*/ 1693007 w 1817313"/>
              <a:gd name="connsiteY1" fmla="*/ 0 h 862687"/>
              <a:gd name="connsiteX2" fmla="*/ 1743997 w 1817313"/>
              <a:gd name="connsiteY2" fmla="*/ 90270 h 862687"/>
              <a:gd name="connsiteX3" fmla="*/ 1745443 w 1817313"/>
              <a:gd name="connsiteY3" fmla="*/ 635774 h 862687"/>
              <a:gd name="connsiteX4" fmla="*/ 538197 w 1817313"/>
              <a:gd name="connsiteY4" fmla="*/ 647045 h 862687"/>
              <a:gd name="connsiteX5" fmla="*/ 27020 w 1817313"/>
              <a:gd name="connsiteY5" fmla="*/ 83556 h 862687"/>
              <a:gd name="connsiteX6" fmla="*/ 91440 w 1817313"/>
              <a:gd name="connsiteY6" fmla="*/ 91440 h 862687"/>
              <a:gd name="connsiteX0" fmla="*/ 1666753 w 1791059"/>
              <a:gd name="connsiteY0" fmla="*/ 0 h 862687"/>
              <a:gd name="connsiteX1" fmla="*/ 1717743 w 1791059"/>
              <a:gd name="connsiteY1" fmla="*/ 90270 h 862687"/>
              <a:gd name="connsiteX2" fmla="*/ 1719189 w 1791059"/>
              <a:gd name="connsiteY2" fmla="*/ 635774 h 862687"/>
              <a:gd name="connsiteX3" fmla="*/ 511943 w 1791059"/>
              <a:gd name="connsiteY3" fmla="*/ 647045 h 862687"/>
              <a:gd name="connsiteX4" fmla="*/ 766 w 1791059"/>
              <a:gd name="connsiteY4" fmla="*/ 83556 h 862687"/>
              <a:gd name="connsiteX5" fmla="*/ 65186 w 1791059"/>
              <a:gd name="connsiteY5" fmla="*/ 91440 h 862687"/>
              <a:gd name="connsiteX0" fmla="*/ 1717743 w 1791059"/>
              <a:gd name="connsiteY0" fmla="*/ 17335 h 789752"/>
              <a:gd name="connsiteX1" fmla="*/ 1719189 w 1791059"/>
              <a:gd name="connsiteY1" fmla="*/ 562839 h 789752"/>
              <a:gd name="connsiteX2" fmla="*/ 511943 w 1791059"/>
              <a:gd name="connsiteY2" fmla="*/ 574110 h 789752"/>
              <a:gd name="connsiteX3" fmla="*/ 766 w 1791059"/>
              <a:gd name="connsiteY3" fmla="*/ 10621 h 789752"/>
              <a:gd name="connsiteX4" fmla="*/ 65186 w 1791059"/>
              <a:gd name="connsiteY4" fmla="*/ 18505 h 789752"/>
              <a:gd name="connsiteX0" fmla="*/ 1716977 w 1790293"/>
              <a:gd name="connsiteY0" fmla="*/ 6714 h 779131"/>
              <a:gd name="connsiteX1" fmla="*/ 1718423 w 1790293"/>
              <a:gd name="connsiteY1" fmla="*/ 552218 h 779131"/>
              <a:gd name="connsiteX2" fmla="*/ 511177 w 1790293"/>
              <a:gd name="connsiteY2" fmla="*/ 563489 h 779131"/>
              <a:gd name="connsiteX3" fmla="*/ 0 w 1790293"/>
              <a:gd name="connsiteY3" fmla="*/ 0 h 77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0293" h="779131">
                <a:moveTo>
                  <a:pt x="1716977" y="6714"/>
                </a:moveTo>
                <a:cubicBezTo>
                  <a:pt x="1810491" y="203008"/>
                  <a:pt x="1818379" y="400843"/>
                  <a:pt x="1718423" y="552218"/>
                </a:cubicBezTo>
                <a:cubicBezTo>
                  <a:pt x="1521586" y="850311"/>
                  <a:pt x="981084" y="855357"/>
                  <a:pt x="511177" y="563489"/>
                </a:cubicBezTo>
                <a:cubicBezTo>
                  <a:pt x="263374" y="409575"/>
                  <a:pt x="84688" y="203827"/>
                  <a:pt x="0" y="0"/>
                </a:cubicBezTo>
              </a:path>
            </a:pathLst>
          </a:custGeom>
          <a:noFill/>
          <a:ln w="6350">
            <a:solidFill>
              <a:schemeClr val="accent2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6A6688A-B023-DB4D-BA25-5E892814CBB5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5B624B80-7776-AE4B-8203-25F976BA5382}"/>
              </a:ext>
            </a:extLst>
          </p:cNvPr>
          <p:cNvSpPr/>
          <p:nvPr userDrawn="1"/>
        </p:nvSpPr>
        <p:spPr>
          <a:xfrm>
            <a:off x="0" y="6282685"/>
            <a:ext cx="12192004" cy="152537"/>
          </a:xfrm>
          <a:custGeom>
            <a:avLst/>
            <a:gdLst>
              <a:gd name="connsiteX0" fmla="*/ 5591580 w 12192003"/>
              <a:gd name="connsiteY0" fmla="*/ 0 h 2903220"/>
              <a:gd name="connsiteX1" fmla="*/ 11947723 w 12192003"/>
              <a:gd name="connsiteY1" fmla="*/ 528251 h 2903220"/>
              <a:gd name="connsiteX2" fmla="*/ 12192003 w 12192003"/>
              <a:gd name="connsiteY2" fmla="*/ 583032 h 2903220"/>
              <a:gd name="connsiteX3" fmla="*/ 12192003 w 12192003"/>
              <a:gd name="connsiteY3" fmla="*/ 2320188 h 2903220"/>
              <a:gd name="connsiteX4" fmla="*/ 11947723 w 12192003"/>
              <a:gd name="connsiteY4" fmla="*/ 2374969 h 2903220"/>
              <a:gd name="connsiteX5" fmla="*/ 5591580 w 12192003"/>
              <a:gd name="connsiteY5" fmla="*/ 2903220 h 2903220"/>
              <a:gd name="connsiteX6" fmla="*/ 53143 w 12192003"/>
              <a:gd name="connsiteY6" fmla="*/ 2526118 h 2903220"/>
              <a:gd name="connsiteX7" fmla="*/ 0 w 12192003"/>
              <a:gd name="connsiteY7" fmla="*/ 2517189 h 2903220"/>
              <a:gd name="connsiteX8" fmla="*/ 0 w 12192003"/>
              <a:gd name="connsiteY8" fmla="*/ 386031 h 2903220"/>
              <a:gd name="connsiteX9" fmla="*/ 53143 w 12192003"/>
              <a:gd name="connsiteY9" fmla="*/ 377102 h 2903220"/>
              <a:gd name="connsiteX10" fmla="*/ 5591580 w 12192003"/>
              <a:gd name="connsiteY10" fmla="*/ 0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0823174 w 12192003"/>
              <a:gd name="connsiteY4" fmla="*/ 54449 h 2903220"/>
              <a:gd name="connsiteX5" fmla="*/ 11947723 w 12192003"/>
              <a:gd name="connsiteY5" fmla="*/ 528251 h 2903220"/>
              <a:gd name="connsiteX6" fmla="*/ 12192003 w 12192003"/>
              <a:gd name="connsiteY6" fmla="*/ 583032 h 2903220"/>
              <a:gd name="connsiteX7" fmla="*/ 12192003 w 12192003"/>
              <a:gd name="connsiteY7" fmla="*/ 2320188 h 2903220"/>
              <a:gd name="connsiteX8" fmla="*/ 11947723 w 12192003"/>
              <a:gd name="connsiteY8" fmla="*/ 2374969 h 2903220"/>
              <a:gd name="connsiteX9" fmla="*/ 5591580 w 12192003"/>
              <a:gd name="connsiteY9" fmla="*/ 2903220 h 2903220"/>
              <a:gd name="connsiteX10" fmla="*/ 53143 w 12192003"/>
              <a:gd name="connsiteY10" fmla="*/ 2526118 h 2903220"/>
              <a:gd name="connsiteX11" fmla="*/ 91440 w 12192003"/>
              <a:gd name="connsiteY11" fmla="*/ 2608629 h 2903220"/>
              <a:gd name="connsiteX0" fmla="*/ 0 w 12192003"/>
              <a:gd name="connsiteY0" fmla="*/ 386031 h 2903220"/>
              <a:gd name="connsiteX1" fmla="*/ 53143 w 12192003"/>
              <a:gd name="connsiteY1" fmla="*/ 377102 h 2903220"/>
              <a:gd name="connsiteX2" fmla="*/ 5591580 w 12192003"/>
              <a:gd name="connsiteY2" fmla="*/ 0 h 2903220"/>
              <a:gd name="connsiteX3" fmla="*/ 10823174 w 12192003"/>
              <a:gd name="connsiteY3" fmla="*/ 54449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386031 h 2903220"/>
              <a:gd name="connsiteX1" fmla="*/ 5591580 w 12192003"/>
              <a:gd name="connsiteY1" fmla="*/ 0 h 2903220"/>
              <a:gd name="connsiteX2" fmla="*/ 10823174 w 12192003"/>
              <a:gd name="connsiteY2" fmla="*/ 54449 h 2903220"/>
              <a:gd name="connsiteX3" fmla="*/ 11947723 w 12192003"/>
              <a:gd name="connsiteY3" fmla="*/ 528251 h 2903220"/>
              <a:gd name="connsiteX4" fmla="*/ 12192003 w 12192003"/>
              <a:gd name="connsiteY4" fmla="*/ 583032 h 2903220"/>
              <a:gd name="connsiteX5" fmla="*/ 12192003 w 12192003"/>
              <a:gd name="connsiteY5" fmla="*/ 2320188 h 2903220"/>
              <a:gd name="connsiteX6" fmla="*/ 11947723 w 12192003"/>
              <a:gd name="connsiteY6" fmla="*/ 2374969 h 2903220"/>
              <a:gd name="connsiteX7" fmla="*/ 5591580 w 12192003"/>
              <a:gd name="connsiteY7" fmla="*/ 2903220 h 2903220"/>
              <a:gd name="connsiteX8" fmla="*/ 53143 w 12192003"/>
              <a:gd name="connsiteY8" fmla="*/ 2526118 h 2903220"/>
              <a:gd name="connsiteX9" fmla="*/ 91440 w 12192003"/>
              <a:gd name="connsiteY9" fmla="*/ 2608629 h 2903220"/>
              <a:gd name="connsiteX0" fmla="*/ 5541900 w 12142323"/>
              <a:gd name="connsiteY0" fmla="*/ 0 h 2903220"/>
              <a:gd name="connsiteX1" fmla="*/ 10773494 w 12142323"/>
              <a:gd name="connsiteY1" fmla="*/ 54449 h 2903220"/>
              <a:gd name="connsiteX2" fmla="*/ 11898043 w 12142323"/>
              <a:gd name="connsiteY2" fmla="*/ 528251 h 2903220"/>
              <a:gd name="connsiteX3" fmla="*/ 12142323 w 12142323"/>
              <a:gd name="connsiteY3" fmla="*/ 583032 h 2903220"/>
              <a:gd name="connsiteX4" fmla="*/ 12142323 w 12142323"/>
              <a:gd name="connsiteY4" fmla="*/ 2320188 h 2903220"/>
              <a:gd name="connsiteX5" fmla="*/ 11898043 w 12142323"/>
              <a:gd name="connsiteY5" fmla="*/ 2374969 h 2903220"/>
              <a:gd name="connsiteX6" fmla="*/ 5541900 w 12142323"/>
              <a:gd name="connsiteY6" fmla="*/ 2903220 h 2903220"/>
              <a:gd name="connsiteX7" fmla="*/ 3463 w 12142323"/>
              <a:gd name="connsiteY7" fmla="*/ 2526118 h 2903220"/>
              <a:gd name="connsiteX8" fmla="*/ 41760 w 12142323"/>
              <a:gd name="connsiteY8" fmla="*/ 2608629 h 2903220"/>
              <a:gd name="connsiteX0" fmla="*/ 5538437 w 12138860"/>
              <a:gd name="connsiteY0" fmla="*/ 0 h 2903220"/>
              <a:gd name="connsiteX1" fmla="*/ 10770031 w 12138860"/>
              <a:gd name="connsiteY1" fmla="*/ 54449 h 2903220"/>
              <a:gd name="connsiteX2" fmla="*/ 11894580 w 12138860"/>
              <a:gd name="connsiteY2" fmla="*/ 528251 h 2903220"/>
              <a:gd name="connsiteX3" fmla="*/ 12138860 w 12138860"/>
              <a:gd name="connsiteY3" fmla="*/ 583032 h 2903220"/>
              <a:gd name="connsiteX4" fmla="*/ 12138860 w 12138860"/>
              <a:gd name="connsiteY4" fmla="*/ 2320188 h 2903220"/>
              <a:gd name="connsiteX5" fmla="*/ 11894580 w 12138860"/>
              <a:gd name="connsiteY5" fmla="*/ 2374969 h 2903220"/>
              <a:gd name="connsiteX6" fmla="*/ 5538437 w 12138860"/>
              <a:gd name="connsiteY6" fmla="*/ 2903220 h 2903220"/>
              <a:gd name="connsiteX7" fmla="*/ 0 w 12138860"/>
              <a:gd name="connsiteY7" fmla="*/ 2526118 h 2903220"/>
              <a:gd name="connsiteX0" fmla="*/ 10770031 w 12138860"/>
              <a:gd name="connsiteY0" fmla="*/ 0 h 2848771"/>
              <a:gd name="connsiteX1" fmla="*/ 11894580 w 12138860"/>
              <a:gd name="connsiteY1" fmla="*/ 473802 h 2848771"/>
              <a:gd name="connsiteX2" fmla="*/ 12138860 w 12138860"/>
              <a:gd name="connsiteY2" fmla="*/ 528583 h 2848771"/>
              <a:gd name="connsiteX3" fmla="*/ 12138860 w 12138860"/>
              <a:gd name="connsiteY3" fmla="*/ 2265739 h 2848771"/>
              <a:gd name="connsiteX4" fmla="*/ 11894580 w 12138860"/>
              <a:gd name="connsiteY4" fmla="*/ 2320520 h 2848771"/>
              <a:gd name="connsiteX5" fmla="*/ 5538437 w 12138860"/>
              <a:gd name="connsiteY5" fmla="*/ 2848771 h 2848771"/>
              <a:gd name="connsiteX6" fmla="*/ 0 w 12138860"/>
              <a:gd name="connsiteY6" fmla="*/ 2471669 h 2848771"/>
              <a:gd name="connsiteX0" fmla="*/ 11894580 w 12138860"/>
              <a:gd name="connsiteY0" fmla="*/ 0 h 2374969"/>
              <a:gd name="connsiteX1" fmla="*/ 12138860 w 12138860"/>
              <a:gd name="connsiteY1" fmla="*/ 54781 h 2374969"/>
              <a:gd name="connsiteX2" fmla="*/ 12138860 w 12138860"/>
              <a:gd name="connsiteY2" fmla="*/ 1791937 h 2374969"/>
              <a:gd name="connsiteX3" fmla="*/ 11894580 w 12138860"/>
              <a:gd name="connsiteY3" fmla="*/ 1846718 h 2374969"/>
              <a:gd name="connsiteX4" fmla="*/ 5538437 w 12138860"/>
              <a:gd name="connsiteY4" fmla="*/ 2374969 h 2374969"/>
              <a:gd name="connsiteX5" fmla="*/ 0 w 12138860"/>
              <a:gd name="connsiteY5" fmla="*/ 1997867 h 2374969"/>
              <a:gd name="connsiteX0" fmla="*/ 12138860 w 12138860"/>
              <a:gd name="connsiteY0" fmla="*/ 0 h 2320188"/>
              <a:gd name="connsiteX1" fmla="*/ 12138860 w 12138860"/>
              <a:gd name="connsiteY1" fmla="*/ 1737156 h 2320188"/>
              <a:gd name="connsiteX2" fmla="*/ 11894580 w 12138860"/>
              <a:gd name="connsiteY2" fmla="*/ 1791937 h 2320188"/>
              <a:gd name="connsiteX3" fmla="*/ 5538437 w 12138860"/>
              <a:gd name="connsiteY3" fmla="*/ 2320188 h 2320188"/>
              <a:gd name="connsiteX4" fmla="*/ 0 w 12138860"/>
              <a:gd name="connsiteY4" fmla="*/ 1943086 h 2320188"/>
              <a:gd name="connsiteX0" fmla="*/ 12138860 w 12138860"/>
              <a:gd name="connsiteY0" fmla="*/ 0 h 583032"/>
              <a:gd name="connsiteX1" fmla="*/ 11894580 w 12138860"/>
              <a:gd name="connsiteY1" fmla="*/ 54781 h 583032"/>
              <a:gd name="connsiteX2" fmla="*/ 5538437 w 12138860"/>
              <a:gd name="connsiteY2" fmla="*/ 583032 h 583032"/>
              <a:gd name="connsiteX3" fmla="*/ 0 w 12138860"/>
              <a:gd name="connsiteY3" fmla="*/ 205930 h 583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8860" h="583032">
                <a:moveTo>
                  <a:pt x="12138860" y="0"/>
                </a:moveTo>
                <a:lnTo>
                  <a:pt x="11894580" y="54781"/>
                </a:lnTo>
                <a:cubicBezTo>
                  <a:pt x="10383776" y="377397"/>
                  <a:pt x="8097374" y="583032"/>
                  <a:pt x="5538437" y="583032"/>
                </a:cubicBezTo>
                <a:cubicBezTo>
                  <a:pt x="3405989" y="583032"/>
                  <a:pt x="1462803" y="440230"/>
                  <a:pt x="0" y="205930"/>
                </a:cubicBezTo>
              </a:path>
            </a:pathLst>
          </a:custGeom>
          <a:noFill/>
          <a:ln w="635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1AE7245E-B5F2-F747-8E16-8A3E398DC16C}"/>
              </a:ext>
            </a:extLst>
          </p:cNvPr>
          <p:cNvSpPr/>
          <p:nvPr userDrawn="1"/>
        </p:nvSpPr>
        <p:spPr>
          <a:xfrm flipV="1">
            <a:off x="-22738" y="6401790"/>
            <a:ext cx="12192004" cy="45719"/>
          </a:xfrm>
          <a:custGeom>
            <a:avLst/>
            <a:gdLst>
              <a:gd name="connsiteX0" fmla="*/ 5591580 w 12192003"/>
              <a:gd name="connsiteY0" fmla="*/ 0 h 2903220"/>
              <a:gd name="connsiteX1" fmla="*/ 11947723 w 12192003"/>
              <a:gd name="connsiteY1" fmla="*/ 528251 h 2903220"/>
              <a:gd name="connsiteX2" fmla="*/ 12192003 w 12192003"/>
              <a:gd name="connsiteY2" fmla="*/ 583032 h 2903220"/>
              <a:gd name="connsiteX3" fmla="*/ 12192003 w 12192003"/>
              <a:gd name="connsiteY3" fmla="*/ 2320188 h 2903220"/>
              <a:gd name="connsiteX4" fmla="*/ 11947723 w 12192003"/>
              <a:gd name="connsiteY4" fmla="*/ 2374969 h 2903220"/>
              <a:gd name="connsiteX5" fmla="*/ 5591580 w 12192003"/>
              <a:gd name="connsiteY5" fmla="*/ 2903220 h 2903220"/>
              <a:gd name="connsiteX6" fmla="*/ 53143 w 12192003"/>
              <a:gd name="connsiteY6" fmla="*/ 2526118 h 2903220"/>
              <a:gd name="connsiteX7" fmla="*/ 0 w 12192003"/>
              <a:gd name="connsiteY7" fmla="*/ 2517189 h 2903220"/>
              <a:gd name="connsiteX8" fmla="*/ 0 w 12192003"/>
              <a:gd name="connsiteY8" fmla="*/ 386031 h 2903220"/>
              <a:gd name="connsiteX9" fmla="*/ 53143 w 12192003"/>
              <a:gd name="connsiteY9" fmla="*/ 377102 h 2903220"/>
              <a:gd name="connsiteX10" fmla="*/ 5591580 w 12192003"/>
              <a:gd name="connsiteY10" fmla="*/ 0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2517189 h 2903220"/>
              <a:gd name="connsiteX1" fmla="*/ 0 w 12192003"/>
              <a:gd name="connsiteY1" fmla="*/ 386031 h 2903220"/>
              <a:gd name="connsiteX2" fmla="*/ 53143 w 12192003"/>
              <a:gd name="connsiteY2" fmla="*/ 377102 h 2903220"/>
              <a:gd name="connsiteX3" fmla="*/ 5591580 w 12192003"/>
              <a:gd name="connsiteY3" fmla="*/ 0 h 2903220"/>
              <a:gd name="connsiteX4" fmla="*/ 10823174 w 12192003"/>
              <a:gd name="connsiteY4" fmla="*/ 54449 h 2903220"/>
              <a:gd name="connsiteX5" fmla="*/ 11947723 w 12192003"/>
              <a:gd name="connsiteY5" fmla="*/ 528251 h 2903220"/>
              <a:gd name="connsiteX6" fmla="*/ 12192003 w 12192003"/>
              <a:gd name="connsiteY6" fmla="*/ 583032 h 2903220"/>
              <a:gd name="connsiteX7" fmla="*/ 12192003 w 12192003"/>
              <a:gd name="connsiteY7" fmla="*/ 2320188 h 2903220"/>
              <a:gd name="connsiteX8" fmla="*/ 11947723 w 12192003"/>
              <a:gd name="connsiteY8" fmla="*/ 2374969 h 2903220"/>
              <a:gd name="connsiteX9" fmla="*/ 5591580 w 12192003"/>
              <a:gd name="connsiteY9" fmla="*/ 2903220 h 2903220"/>
              <a:gd name="connsiteX10" fmla="*/ 53143 w 12192003"/>
              <a:gd name="connsiteY10" fmla="*/ 2526118 h 2903220"/>
              <a:gd name="connsiteX11" fmla="*/ 91440 w 12192003"/>
              <a:gd name="connsiteY11" fmla="*/ 2608629 h 2903220"/>
              <a:gd name="connsiteX0" fmla="*/ 0 w 12192003"/>
              <a:gd name="connsiteY0" fmla="*/ 386031 h 2903220"/>
              <a:gd name="connsiteX1" fmla="*/ 53143 w 12192003"/>
              <a:gd name="connsiteY1" fmla="*/ 377102 h 2903220"/>
              <a:gd name="connsiteX2" fmla="*/ 5591580 w 12192003"/>
              <a:gd name="connsiteY2" fmla="*/ 0 h 2903220"/>
              <a:gd name="connsiteX3" fmla="*/ 10823174 w 12192003"/>
              <a:gd name="connsiteY3" fmla="*/ 54449 h 2903220"/>
              <a:gd name="connsiteX4" fmla="*/ 11947723 w 12192003"/>
              <a:gd name="connsiteY4" fmla="*/ 528251 h 2903220"/>
              <a:gd name="connsiteX5" fmla="*/ 12192003 w 12192003"/>
              <a:gd name="connsiteY5" fmla="*/ 583032 h 2903220"/>
              <a:gd name="connsiteX6" fmla="*/ 12192003 w 12192003"/>
              <a:gd name="connsiteY6" fmla="*/ 2320188 h 2903220"/>
              <a:gd name="connsiteX7" fmla="*/ 11947723 w 12192003"/>
              <a:gd name="connsiteY7" fmla="*/ 2374969 h 2903220"/>
              <a:gd name="connsiteX8" fmla="*/ 5591580 w 12192003"/>
              <a:gd name="connsiteY8" fmla="*/ 2903220 h 2903220"/>
              <a:gd name="connsiteX9" fmla="*/ 53143 w 12192003"/>
              <a:gd name="connsiteY9" fmla="*/ 2526118 h 2903220"/>
              <a:gd name="connsiteX10" fmla="*/ 91440 w 12192003"/>
              <a:gd name="connsiteY10" fmla="*/ 2608629 h 2903220"/>
              <a:gd name="connsiteX0" fmla="*/ 0 w 12192003"/>
              <a:gd name="connsiteY0" fmla="*/ 386031 h 2903220"/>
              <a:gd name="connsiteX1" fmla="*/ 5591580 w 12192003"/>
              <a:gd name="connsiteY1" fmla="*/ 0 h 2903220"/>
              <a:gd name="connsiteX2" fmla="*/ 10823174 w 12192003"/>
              <a:gd name="connsiteY2" fmla="*/ 54449 h 2903220"/>
              <a:gd name="connsiteX3" fmla="*/ 11947723 w 12192003"/>
              <a:gd name="connsiteY3" fmla="*/ 528251 h 2903220"/>
              <a:gd name="connsiteX4" fmla="*/ 12192003 w 12192003"/>
              <a:gd name="connsiteY4" fmla="*/ 583032 h 2903220"/>
              <a:gd name="connsiteX5" fmla="*/ 12192003 w 12192003"/>
              <a:gd name="connsiteY5" fmla="*/ 2320188 h 2903220"/>
              <a:gd name="connsiteX6" fmla="*/ 11947723 w 12192003"/>
              <a:gd name="connsiteY6" fmla="*/ 2374969 h 2903220"/>
              <a:gd name="connsiteX7" fmla="*/ 5591580 w 12192003"/>
              <a:gd name="connsiteY7" fmla="*/ 2903220 h 2903220"/>
              <a:gd name="connsiteX8" fmla="*/ 53143 w 12192003"/>
              <a:gd name="connsiteY8" fmla="*/ 2526118 h 2903220"/>
              <a:gd name="connsiteX9" fmla="*/ 91440 w 12192003"/>
              <a:gd name="connsiteY9" fmla="*/ 2608629 h 2903220"/>
              <a:gd name="connsiteX0" fmla="*/ 5541900 w 12142323"/>
              <a:gd name="connsiteY0" fmla="*/ 0 h 2903220"/>
              <a:gd name="connsiteX1" fmla="*/ 10773494 w 12142323"/>
              <a:gd name="connsiteY1" fmla="*/ 54449 h 2903220"/>
              <a:gd name="connsiteX2" fmla="*/ 11898043 w 12142323"/>
              <a:gd name="connsiteY2" fmla="*/ 528251 h 2903220"/>
              <a:gd name="connsiteX3" fmla="*/ 12142323 w 12142323"/>
              <a:gd name="connsiteY3" fmla="*/ 583032 h 2903220"/>
              <a:gd name="connsiteX4" fmla="*/ 12142323 w 12142323"/>
              <a:gd name="connsiteY4" fmla="*/ 2320188 h 2903220"/>
              <a:gd name="connsiteX5" fmla="*/ 11898043 w 12142323"/>
              <a:gd name="connsiteY5" fmla="*/ 2374969 h 2903220"/>
              <a:gd name="connsiteX6" fmla="*/ 5541900 w 12142323"/>
              <a:gd name="connsiteY6" fmla="*/ 2903220 h 2903220"/>
              <a:gd name="connsiteX7" fmla="*/ 3463 w 12142323"/>
              <a:gd name="connsiteY7" fmla="*/ 2526118 h 2903220"/>
              <a:gd name="connsiteX8" fmla="*/ 41760 w 12142323"/>
              <a:gd name="connsiteY8" fmla="*/ 2608629 h 2903220"/>
              <a:gd name="connsiteX0" fmla="*/ 5538437 w 12138860"/>
              <a:gd name="connsiteY0" fmla="*/ 0 h 2903220"/>
              <a:gd name="connsiteX1" fmla="*/ 10770031 w 12138860"/>
              <a:gd name="connsiteY1" fmla="*/ 54449 h 2903220"/>
              <a:gd name="connsiteX2" fmla="*/ 11894580 w 12138860"/>
              <a:gd name="connsiteY2" fmla="*/ 528251 h 2903220"/>
              <a:gd name="connsiteX3" fmla="*/ 12138860 w 12138860"/>
              <a:gd name="connsiteY3" fmla="*/ 583032 h 2903220"/>
              <a:gd name="connsiteX4" fmla="*/ 12138860 w 12138860"/>
              <a:gd name="connsiteY4" fmla="*/ 2320188 h 2903220"/>
              <a:gd name="connsiteX5" fmla="*/ 11894580 w 12138860"/>
              <a:gd name="connsiteY5" fmla="*/ 2374969 h 2903220"/>
              <a:gd name="connsiteX6" fmla="*/ 5538437 w 12138860"/>
              <a:gd name="connsiteY6" fmla="*/ 2903220 h 2903220"/>
              <a:gd name="connsiteX7" fmla="*/ 0 w 12138860"/>
              <a:gd name="connsiteY7" fmla="*/ 2526118 h 2903220"/>
              <a:gd name="connsiteX0" fmla="*/ 10770031 w 12138860"/>
              <a:gd name="connsiteY0" fmla="*/ 0 h 2848771"/>
              <a:gd name="connsiteX1" fmla="*/ 11894580 w 12138860"/>
              <a:gd name="connsiteY1" fmla="*/ 473802 h 2848771"/>
              <a:gd name="connsiteX2" fmla="*/ 12138860 w 12138860"/>
              <a:gd name="connsiteY2" fmla="*/ 528583 h 2848771"/>
              <a:gd name="connsiteX3" fmla="*/ 12138860 w 12138860"/>
              <a:gd name="connsiteY3" fmla="*/ 2265739 h 2848771"/>
              <a:gd name="connsiteX4" fmla="*/ 11894580 w 12138860"/>
              <a:gd name="connsiteY4" fmla="*/ 2320520 h 2848771"/>
              <a:gd name="connsiteX5" fmla="*/ 5538437 w 12138860"/>
              <a:gd name="connsiteY5" fmla="*/ 2848771 h 2848771"/>
              <a:gd name="connsiteX6" fmla="*/ 0 w 12138860"/>
              <a:gd name="connsiteY6" fmla="*/ 2471669 h 2848771"/>
              <a:gd name="connsiteX0" fmla="*/ 11894580 w 12138860"/>
              <a:gd name="connsiteY0" fmla="*/ 0 h 2374969"/>
              <a:gd name="connsiteX1" fmla="*/ 12138860 w 12138860"/>
              <a:gd name="connsiteY1" fmla="*/ 54781 h 2374969"/>
              <a:gd name="connsiteX2" fmla="*/ 12138860 w 12138860"/>
              <a:gd name="connsiteY2" fmla="*/ 1791937 h 2374969"/>
              <a:gd name="connsiteX3" fmla="*/ 11894580 w 12138860"/>
              <a:gd name="connsiteY3" fmla="*/ 1846718 h 2374969"/>
              <a:gd name="connsiteX4" fmla="*/ 5538437 w 12138860"/>
              <a:gd name="connsiteY4" fmla="*/ 2374969 h 2374969"/>
              <a:gd name="connsiteX5" fmla="*/ 0 w 12138860"/>
              <a:gd name="connsiteY5" fmla="*/ 1997867 h 2374969"/>
              <a:gd name="connsiteX0" fmla="*/ 12138860 w 12138860"/>
              <a:gd name="connsiteY0" fmla="*/ 0 h 2320188"/>
              <a:gd name="connsiteX1" fmla="*/ 12138860 w 12138860"/>
              <a:gd name="connsiteY1" fmla="*/ 1737156 h 2320188"/>
              <a:gd name="connsiteX2" fmla="*/ 11894580 w 12138860"/>
              <a:gd name="connsiteY2" fmla="*/ 1791937 h 2320188"/>
              <a:gd name="connsiteX3" fmla="*/ 5538437 w 12138860"/>
              <a:gd name="connsiteY3" fmla="*/ 2320188 h 2320188"/>
              <a:gd name="connsiteX4" fmla="*/ 0 w 12138860"/>
              <a:gd name="connsiteY4" fmla="*/ 1943086 h 2320188"/>
              <a:gd name="connsiteX0" fmla="*/ 12138860 w 12138860"/>
              <a:gd name="connsiteY0" fmla="*/ 0 h 583032"/>
              <a:gd name="connsiteX1" fmla="*/ 11894580 w 12138860"/>
              <a:gd name="connsiteY1" fmla="*/ 54781 h 583032"/>
              <a:gd name="connsiteX2" fmla="*/ 5538437 w 12138860"/>
              <a:gd name="connsiteY2" fmla="*/ 583032 h 583032"/>
              <a:gd name="connsiteX3" fmla="*/ 0 w 12138860"/>
              <a:gd name="connsiteY3" fmla="*/ 205930 h 583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8860" h="583032">
                <a:moveTo>
                  <a:pt x="12138860" y="0"/>
                </a:moveTo>
                <a:lnTo>
                  <a:pt x="11894580" y="54781"/>
                </a:lnTo>
                <a:cubicBezTo>
                  <a:pt x="10383776" y="377397"/>
                  <a:pt x="8097374" y="583032"/>
                  <a:pt x="5538437" y="583032"/>
                </a:cubicBezTo>
                <a:cubicBezTo>
                  <a:pt x="3405989" y="583032"/>
                  <a:pt x="1462803" y="440230"/>
                  <a:pt x="0" y="205930"/>
                </a:cubicBezTo>
              </a:path>
            </a:pathLst>
          </a:custGeom>
          <a:noFill/>
          <a:ln w="6350">
            <a:solidFill>
              <a:schemeClr val="tx2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60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0" r:id="rId3"/>
    <p:sldLayoutId id="2147483656" r:id="rId4"/>
    <p:sldLayoutId id="2147483652" r:id="rId5"/>
    <p:sldLayoutId id="21474836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bg2">
              <a:lumMod val="50000"/>
            </a:schemeClr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3429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223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2"/>
        </a:buClr>
        <a:buFont typeface="System Font Regular"/>
        <a:buChar char="-"/>
        <a:tabLst/>
        <a:defRPr sz="16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2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93800" indent="-215900" algn="l" defTabSz="914400" rtl="0" eaLnBrk="1" latinLnBrk="0" hangingPunct="1">
        <a:lnSpc>
          <a:spcPct val="110000"/>
        </a:lnSpc>
        <a:spcBef>
          <a:spcPts val="600"/>
        </a:spcBef>
        <a:buClr>
          <a:schemeClr val="accent2"/>
        </a:buClr>
        <a:buFont typeface="System Font Regular"/>
        <a:buChar char="-"/>
        <a:tabLst/>
        <a:defRPr sz="12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85900" indent="-215900" algn="l" defTabSz="914400" rtl="0" eaLnBrk="1" latinLnBrk="0" hangingPunct="1">
        <a:lnSpc>
          <a:spcPct val="110000"/>
        </a:lnSpc>
        <a:spcBef>
          <a:spcPts val="600"/>
        </a:spcBef>
        <a:buClr>
          <a:schemeClr val="accent2"/>
        </a:buClr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AE8C3-2E23-E948-91B1-9D371BB8B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Doctor On Demand Benefit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9EFFAA-CA9E-3D45-B774-132C14DD59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ADEC3-0995-564F-BB65-635A8EDE917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5094C-FDB9-F943-BC28-50AA8C5629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0014" y="2316305"/>
            <a:ext cx="7318329" cy="304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You can see a doctor right away from your smart phone, tablet or computer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Available to you and your covered dependents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Saves you the time and cost of traveling to the ER or Urgent Care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Treatment for urgent care, behavioral health and everyday care, including: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Cold &amp; flu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Sinus infections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Skin conditions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Allergies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UHC Sans Regular"/>
              </a:rPr>
              <a:t>Anxiety &amp; depression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89BAAD-8E97-294B-A8FF-33CB40A21F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0922" y="1506006"/>
            <a:ext cx="7997974" cy="69381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Quality medical and behavioral health services any time you need them —right from home.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8D2BF89-8938-2C4D-86FB-AED47895C625}"/>
              </a:ext>
            </a:extLst>
          </p:cNvPr>
          <p:cNvGrpSpPr/>
          <p:nvPr/>
        </p:nvGrpSpPr>
        <p:grpSpPr>
          <a:xfrm>
            <a:off x="8344501" y="1416221"/>
            <a:ext cx="2509029" cy="3337534"/>
            <a:chOff x="8680368" y="1490630"/>
            <a:chExt cx="2789539" cy="371067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800CF23-540D-4C43-9AA4-07095DDA0A9E}"/>
                </a:ext>
              </a:extLst>
            </p:cNvPr>
            <p:cNvGrpSpPr/>
            <p:nvPr/>
          </p:nvGrpSpPr>
          <p:grpSpPr>
            <a:xfrm rot="16200000">
              <a:off x="8219802" y="1951196"/>
              <a:ext cx="3710672" cy="2789539"/>
              <a:chOff x="672044" y="4529286"/>
              <a:chExt cx="2244437" cy="1282535"/>
            </a:xfrm>
          </p:grpSpPr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2EDDB124-AAE0-0C41-845B-FC9953690B5A}"/>
                  </a:ext>
                </a:extLst>
              </p:cNvPr>
              <p:cNvSpPr/>
              <p:nvPr/>
            </p:nvSpPr>
            <p:spPr>
              <a:xfrm>
                <a:off x="672044" y="4529286"/>
                <a:ext cx="2244437" cy="1282535"/>
              </a:xfrm>
              <a:prstGeom prst="roundRect">
                <a:avLst>
                  <a:gd name="adj" fmla="val 6094"/>
                </a:avLst>
              </a:prstGeom>
              <a:solidFill>
                <a:schemeClr val="tx1"/>
              </a:solidFill>
              <a:ln>
                <a:solidFill>
                  <a:srgbClr val="4646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5FDDE7-F836-0748-9BF9-292E8E21F6E5}"/>
                  </a:ext>
                </a:extLst>
              </p:cNvPr>
              <p:cNvSpPr/>
              <p:nvPr/>
            </p:nvSpPr>
            <p:spPr>
              <a:xfrm>
                <a:off x="833015" y="4605512"/>
                <a:ext cx="1974770" cy="113462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5" name="Picture 14" descr="Graphical user interface, website&#10;&#10;Description automatically generated">
              <a:extLst>
                <a:ext uri="{FF2B5EF4-FFF2-40B4-BE49-F238E27FC236}">
                  <a16:creationId xmlns:a16="http://schemas.microsoft.com/office/drawing/2014/main" id="{C5B45E39-E9A3-BB4D-B327-9A1F7CD69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30058" y="1671982"/>
              <a:ext cx="2517538" cy="3264408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F9FFF42-13B3-BE45-978B-D40A2AF272CC}"/>
              </a:ext>
            </a:extLst>
          </p:cNvPr>
          <p:cNvGrpSpPr/>
          <p:nvPr/>
        </p:nvGrpSpPr>
        <p:grpSpPr>
          <a:xfrm>
            <a:off x="2218945" y="5447763"/>
            <a:ext cx="7595616" cy="733906"/>
            <a:chOff x="2218945" y="5447763"/>
            <a:chExt cx="7595616" cy="733906"/>
          </a:xfrm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599DB36C-4F6C-8844-8237-EA4C02869685}"/>
                </a:ext>
              </a:extLst>
            </p:cNvPr>
            <p:cNvSpPr/>
            <p:nvPr/>
          </p:nvSpPr>
          <p:spPr>
            <a:xfrm>
              <a:off x="2218945" y="5447763"/>
              <a:ext cx="7595616" cy="669703"/>
            </a:xfrm>
            <a:prstGeom prst="roundRect">
              <a:avLst>
                <a:gd name="adj" fmla="val 13008"/>
              </a:avLst>
            </a:prstGeom>
            <a:gradFill>
              <a:gsLst>
                <a:gs pos="0">
                  <a:schemeClr val="tx2">
                    <a:lumMod val="20000"/>
                    <a:lumOff val="80000"/>
                  </a:schemeClr>
                </a:gs>
                <a:gs pos="98000">
                  <a:schemeClr val="bg1">
                    <a:lumMod val="10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D5A2C35-3008-4144-A5D1-E84B347CF376}"/>
                </a:ext>
              </a:extLst>
            </p:cNvPr>
            <p:cNvSpPr txBox="1"/>
            <p:nvPr/>
          </p:nvSpPr>
          <p:spPr>
            <a:xfrm>
              <a:off x="2726575" y="5596894"/>
              <a:ext cx="67499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accent4"/>
                  </a:solidFill>
                </a:rPr>
                <a:t>Download the app free from the Apple Store or Google Play, or visit </a:t>
              </a:r>
              <a:r>
                <a:rPr lang="en-US" sz="1600" b="1" dirty="0" err="1">
                  <a:solidFill>
                    <a:schemeClr val="accent4"/>
                  </a:solidFill>
                </a:rPr>
                <a:t>doctorondemand.com</a:t>
              </a:r>
              <a:r>
                <a:rPr lang="en-US" sz="1600" b="1" dirty="0">
                  <a:solidFill>
                    <a:schemeClr val="accent4"/>
                  </a:solidFill>
                </a:rPr>
                <a:t>/health-plans-</a:t>
              </a:r>
              <a:r>
                <a:rPr lang="en-US" sz="1600" b="1" dirty="0" err="1">
                  <a:solidFill>
                    <a:schemeClr val="accent4"/>
                  </a:solidFill>
                </a:rPr>
                <a:t>inc</a:t>
              </a:r>
              <a:r>
                <a:rPr lang="en-US" sz="1600" b="1" dirty="0">
                  <a:solidFill>
                    <a:schemeClr val="accent4"/>
                  </a:solidFill>
                </a:rPr>
                <a:t> from a Google Chrome browser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8E9A7DC3-8FA2-AF4F-BCF4-9D7AC6B5C8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2499360" y="5539232"/>
              <a:ext cx="463296" cy="463296"/>
            </a:xfrm>
            <a:prstGeom prst="rect">
              <a:avLst/>
            </a:prstGeom>
          </p:spPr>
        </p:pic>
      </p:grpSp>
      <p:pic>
        <p:nvPicPr>
          <p:cNvPr id="22" name="Google Shape;146;p9">
            <a:extLst>
              <a:ext uri="{FF2B5EF4-FFF2-40B4-BE49-F238E27FC236}">
                <a16:creationId xmlns:a16="http://schemas.microsoft.com/office/drawing/2014/main" id="{2BF29BCE-628E-6E45-8388-19D6E14A660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31173" y="4781945"/>
            <a:ext cx="1447800" cy="596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145;p9">
            <a:extLst>
              <a:ext uri="{FF2B5EF4-FFF2-40B4-BE49-F238E27FC236}">
                <a16:creationId xmlns:a16="http://schemas.microsoft.com/office/drawing/2014/main" id="{5A84E1B1-5CB6-6E41-ABC5-18BD38A5EBA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45644" y="4881426"/>
            <a:ext cx="1385529" cy="3972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839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5">
      <a:dk1>
        <a:srgbClr val="333333"/>
      </a:dk1>
      <a:lt1>
        <a:srgbClr val="FFFFFF"/>
      </a:lt1>
      <a:dk2>
        <a:srgbClr val="7DA1C3"/>
      </a:dk2>
      <a:lt2>
        <a:srgbClr val="C1C6C8"/>
      </a:lt2>
      <a:accent1>
        <a:srgbClr val="7F9C90"/>
      </a:accent1>
      <a:accent2>
        <a:srgbClr val="6F263C"/>
      </a:accent2>
      <a:accent3>
        <a:srgbClr val="005686"/>
      </a:accent3>
      <a:accent4>
        <a:srgbClr val="4F868E"/>
      </a:accent4>
      <a:accent5>
        <a:srgbClr val="D29F12"/>
      </a:accent5>
      <a:accent6>
        <a:srgbClr val="A2AAAD"/>
      </a:accent6>
      <a:hlink>
        <a:srgbClr val="4F868E"/>
      </a:hlink>
      <a:folHlink>
        <a:srgbClr val="4F868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8860FE95A26A4687F4D8031DE201E3" ma:contentTypeVersion="21" ma:contentTypeDescription="Create a new document." ma:contentTypeScope="" ma:versionID="db56eef0f55f0e721e02673ae957e56f">
  <xsd:schema xmlns:xsd="http://www.w3.org/2001/XMLSchema" xmlns:xs="http://www.w3.org/2001/XMLSchema" xmlns:p="http://schemas.microsoft.com/office/2006/metadata/properties" xmlns:ns2="365ac69e-df33-458e-a6df-2f163604b8ee" xmlns:ns3="bd19ad8a-e6d9-4a4c-85a1-18278716148e" targetNamespace="http://schemas.microsoft.com/office/2006/metadata/properties" ma:root="true" ma:fieldsID="516a0932c8505c11aea63bc71cf850e4" ns2:_="" ns3:_="">
    <xsd:import namespace="365ac69e-df33-458e-a6df-2f163604b8ee"/>
    <xsd:import namespace="bd19ad8a-e6d9-4a4c-85a1-1827871614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Review_x0020_For_x0020_Clean_x0020_Up" minOccurs="0"/>
                <xsd:element ref="ns2:Action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ac69e-df33-458e-a6df-2f163604b8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Review_x0020_For_x0020_Clean_x0020_Up" ma:index="18" nillable="true" ma:displayName="Review For Clean Up" ma:internalName="Review_x0020_For_x0020_Clean_x0020_Up">
      <xsd:simpleType>
        <xsd:restriction base="dms:Text">
          <xsd:maxLength value="255"/>
        </xsd:restriction>
      </xsd:simpleType>
    </xsd:element>
    <xsd:element name="Actions" ma:index="19" nillable="true" ma:displayName="Actions" ma:default="Needs Review" ma:format="Dropdown" ma:internalName="Actions">
      <xsd:simpleType>
        <xsd:restriction base="dms:Choice">
          <xsd:enumeration value="Needs Review"/>
          <xsd:enumeration value="Done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f736449-e522-4933-9f25-9a88fb5fa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19ad8a-e6d9-4a4c-85a1-18278716148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20cace9-fbce-45ae-bf43-230fb812c61f}" ma:internalName="TaxCatchAll" ma:showField="CatchAllData" ma:web="bd19ad8a-e6d9-4a4c-85a1-1827871614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ew_x0020_For_x0020_Clean_x0020_Up xmlns="365ac69e-df33-458e-a6df-2f163604b8ee" xsi:nil="true"/>
    <Actions xmlns="365ac69e-df33-458e-a6df-2f163604b8ee">Needs Review</Actions>
    <lcf76f155ced4ddcb4097134ff3c332f xmlns="365ac69e-df33-458e-a6df-2f163604b8ee">
      <Terms xmlns="http://schemas.microsoft.com/office/infopath/2007/PartnerControls"/>
    </lcf76f155ced4ddcb4097134ff3c332f>
    <TaxCatchAll xmlns="bd19ad8a-e6d9-4a4c-85a1-18278716148e" xsi:nil="true"/>
  </documentManagement>
</p:properties>
</file>

<file path=customXml/itemProps1.xml><?xml version="1.0" encoding="utf-8"?>
<ds:datastoreItem xmlns:ds="http://schemas.openxmlformats.org/officeDocument/2006/customXml" ds:itemID="{1E30155D-329A-4A49-A842-769DDB88E3DB}"/>
</file>

<file path=customXml/itemProps2.xml><?xml version="1.0" encoding="utf-8"?>
<ds:datastoreItem xmlns:ds="http://schemas.openxmlformats.org/officeDocument/2006/customXml" ds:itemID="{0BE8FC81-7294-4962-93A2-293935B86B15}"/>
</file>

<file path=customXml/itemProps3.xml><?xml version="1.0" encoding="utf-8"?>
<ds:datastoreItem xmlns:ds="http://schemas.openxmlformats.org/officeDocument/2006/customXml" ds:itemID="{3493400B-40CE-4895-89E1-63E8C102562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11018</TotalTime>
  <Words>102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System Font Regular</vt:lpstr>
      <vt:lpstr>UHC Sans Regular</vt:lpstr>
      <vt:lpstr>Office Theme</vt:lpstr>
      <vt:lpstr>Your Doctor On Demand Benefit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April LaFreniere</cp:lastModifiedBy>
  <cp:revision>567</cp:revision>
  <cp:lastPrinted>2020-07-19T21:56:44Z</cp:lastPrinted>
  <dcterms:created xsi:type="dcterms:W3CDTF">2017-06-23T17:13:19Z</dcterms:created>
  <dcterms:modified xsi:type="dcterms:W3CDTF">2020-11-12T00:41:49Z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0x010100998860FE95A26A4687F4D8031DE201E3</vt:lpwstr>
  </property>
</Properties>
</file>